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73" r:id="rId9"/>
    <p:sldId id="274" r:id="rId10"/>
    <p:sldId id="275" r:id="rId11"/>
    <p:sldId id="27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mpact" panose="020B0806030902050204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EAE0A0-DAC3-44A7-8EC0-BE0710FA4766}">
  <a:tblStyle styleId="{DAEAE0A0-DAC3-44A7-8EC0-BE0710FA476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54EACA-AD1B-43FA-AEF5-125278BE25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alimentação, bolo, diferente, aniversário&#10;&#10;Descrição gerada automaticamente">
            <a:extLst>
              <a:ext uri="{FF2B5EF4-FFF2-40B4-BE49-F238E27FC236}">
                <a16:creationId xmlns:a16="http://schemas.microsoft.com/office/drawing/2014/main" id="{E0C20F3D-79F3-47E7-B07F-E586018B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31" y="643467"/>
            <a:ext cx="424793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/>
          <p:nvPr/>
        </p:nvSpPr>
        <p:spPr>
          <a:xfrm>
            <a:off x="1688123" y="1111348"/>
            <a:ext cx="9436173" cy="462827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500" tIns="63500" rIns="63500" bIns="635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 estrangeiro dá apoio tecnológico para aumentar a captação de água potável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⇨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Diminuição das doenças infeciosas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AVANÇA 5 ESPAÇOS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Serra Leoa, desde há muito afetada pela seca, a falta de água potável é responsável pela morte de milhares de crianças anualmente.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418826" y="108284"/>
            <a:ext cx="6976585" cy="67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Sala de Aula de Geografia</a:t>
            </a:r>
            <a:endParaRPr dirty="0"/>
          </a:p>
          <a:p>
            <a:pPr marL="514350" marR="0" lvl="0" indent="-5143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514350" marR="0" lvl="0" indent="-5143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essenciais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aula?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Porquê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aula?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Exemplificação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um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de um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litoral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Portugal ) e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industrial)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aprendizagens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computador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online para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aula de Geografia.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competências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</a:t>
            </a:r>
            <a:endParaRPr dirty="0"/>
          </a:p>
        </p:txBody>
      </p:sp>
      <p:pic>
        <p:nvPicPr>
          <p:cNvPr id="105" name="Google Shape;105;p16" descr="Uma imagem com tex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5546" y="194367"/>
            <a:ext cx="2105025" cy="18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descr="Uma imagem com esqui, vermelh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8550" r="15927" b="-1"/>
          <a:stretch/>
        </p:blipFill>
        <p:spPr>
          <a:xfrm>
            <a:off x="10141797" y="2007006"/>
            <a:ext cx="1631377" cy="1580241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7" name="Google Shape;107;p16" descr="Uma imagem com desenh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3929" r="8842" b="2"/>
          <a:stretch/>
        </p:blipFill>
        <p:spPr>
          <a:xfrm>
            <a:off x="7684769" y="2797126"/>
            <a:ext cx="2167670" cy="1580241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8" name="Google Shape;108;p16" descr="Minecraft | Nintendo Switch | Jogos | Ninten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6096" y="5098931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5149517" y="791570"/>
            <a:ext cx="6529136" cy="52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1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aluno é colocado perante um cenário em que vai desempenhar um papel (individualmente ou em grupo)  representativo do mundo real. O objectivo é que o aluno ao desempenhar esse papel (ou função) vá tomando um conjunto de decisões como resposta à avaliação que faz da situação em que se encontra. Através de sucessivas decisões e avaliação dos respetivos efeitos, o aluno deve chegar à compreensão do comportamento e da identidade da realidade que está a simular. 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3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3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668421" y="638143"/>
            <a:ext cx="4240462" cy="5412965"/>
            <a:chOff x="0" y="2850"/>
            <a:chExt cx="4240462" cy="5412965"/>
          </a:xfrm>
        </p:grpSpPr>
        <p:sp>
          <p:nvSpPr>
            <p:cNvPr id="116" name="Google Shape;116;p17"/>
            <p:cNvSpPr/>
            <p:nvPr/>
          </p:nvSpPr>
          <p:spPr>
            <a:xfrm rot="5400000">
              <a:off x="-291076" y="293926"/>
              <a:ext cx="1940508" cy="1358356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0" y="682028"/>
              <a:ext cx="1358356" cy="58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 rot="5400000">
              <a:off x="2168744" y="-807537"/>
              <a:ext cx="1261330" cy="2882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1358357" y="64423"/>
              <a:ext cx="2820533" cy="113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 PLAYING</a:t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 rot="5400000">
              <a:off x="-291076" y="2030155"/>
              <a:ext cx="1940508" cy="1358356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0" y="2418257"/>
              <a:ext cx="1358356" cy="58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 rot="5400000">
              <a:off x="2168744" y="928691"/>
              <a:ext cx="1261330" cy="2882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1358357" y="1800652"/>
              <a:ext cx="2820533" cy="113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JOGO</a:t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 rot="5400000">
              <a:off x="-291076" y="3766383"/>
              <a:ext cx="1940508" cy="1358356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0" y="4154485"/>
              <a:ext cx="1358356" cy="58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 rot="5400000">
              <a:off x="2168744" y="2664919"/>
              <a:ext cx="1261330" cy="2882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1358357" y="3536880"/>
              <a:ext cx="2820533" cy="113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SIMULAÇAO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 descr="Uma imagem com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3929" r="8842" b="2"/>
          <a:stretch/>
        </p:blipFill>
        <p:spPr>
          <a:xfrm>
            <a:off x="8177542" y="3383673"/>
            <a:ext cx="3215253" cy="2954051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 rot="-6040930" flipH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 descr="Uma imagem com esqui, vermelh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8550" r="15927" b="-1"/>
          <a:stretch/>
        </p:blipFill>
        <p:spPr>
          <a:xfrm>
            <a:off x="7005480" y="634683"/>
            <a:ext cx="2909283" cy="2486525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l="34872" r="18138" b="-2"/>
          <a:stretch/>
        </p:blipFill>
        <p:spPr>
          <a:xfrm>
            <a:off x="10079249" y="372217"/>
            <a:ext cx="2112752" cy="3325217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37" name="Google Shape;137;p18"/>
          <p:cNvGrpSpPr/>
          <p:nvPr/>
        </p:nvGrpSpPr>
        <p:grpSpPr>
          <a:xfrm>
            <a:off x="838200" y="900935"/>
            <a:ext cx="5437634" cy="5273449"/>
            <a:chOff x="0" y="2577"/>
            <a:chExt cx="5437634" cy="5273449"/>
          </a:xfrm>
        </p:grpSpPr>
        <p:cxnSp>
          <p:nvCxnSpPr>
            <p:cNvPr id="138" name="Google Shape;138;p18"/>
            <p:cNvCxnSpPr/>
            <p:nvPr/>
          </p:nvCxnSpPr>
          <p:spPr>
            <a:xfrm>
              <a:off x="0" y="2577"/>
              <a:ext cx="5437634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9" name="Google Shape;139;p18"/>
            <p:cNvSpPr/>
            <p:nvPr/>
          </p:nvSpPr>
          <p:spPr>
            <a:xfrm>
              <a:off x="0" y="2577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0" y="2577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 Playing ou Jogo de Papéis – o mais importante é o cenário e o papel a desempenhar.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" name="Google Shape;141;p18"/>
            <p:cNvCxnSpPr/>
            <p:nvPr/>
          </p:nvCxnSpPr>
          <p:spPr>
            <a:xfrm>
              <a:off x="0" y="1760394"/>
              <a:ext cx="5437634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2" name="Google Shape;142;p18"/>
            <p:cNvSpPr/>
            <p:nvPr/>
          </p:nvSpPr>
          <p:spPr>
            <a:xfrm>
              <a:off x="0" y="1760394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0" y="1760394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Jogo – Regras, cenário e papéis a desempenhar estão muito bem definidos. Tem sempre de haver uma componente de sorte e azar.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4" name="Google Shape;144;p18"/>
            <p:cNvCxnSpPr/>
            <p:nvPr/>
          </p:nvCxnSpPr>
          <p:spPr>
            <a:xfrm>
              <a:off x="0" y="3518210"/>
              <a:ext cx="5437634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5" name="Google Shape;145;p18"/>
            <p:cNvSpPr/>
            <p:nvPr/>
          </p:nvSpPr>
          <p:spPr>
            <a:xfrm>
              <a:off x="0" y="3518210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0" y="3518210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Simulações – são representações simplificadas da realidade, com cenário, regras e papéis. Podem ser estáticas ou dinâmicas. 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/>
        </p:nvSpPr>
        <p:spPr>
          <a:xfrm>
            <a:off x="3561348" y="1167676"/>
            <a:ext cx="7731452" cy="45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3913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16"/>
              <a:buFont typeface="Arial"/>
              <a:buChar char="•"/>
            </a:pPr>
            <a:r>
              <a:rPr lang="en-US" sz="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Desempenho de papeis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play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construção de uma barragem;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Carmen San Diego; Jogos de localização; jogos da Glória sobre um determinado tema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 jogadas ou jogos operacionais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(os mais complexos)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(“gaming” - gaming-simulation/operational gaming):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de “sistemas”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(rurais, urbanos,  civilizacionais, ambientais, de transportes,  ...);</a:t>
            </a:r>
            <a:endParaRPr/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Exemplos: Simcity; SimFarm; Civilization; Tycon; SimEarth; 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752600" y="1752600"/>
            <a:ext cx="7696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l="34872" r="18138" b="-2"/>
          <a:stretch/>
        </p:blipFill>
        <p:spPr>
          <a:xfrm>
            <a:off x="912792" y="200640"/>
            <a:ext cx="1679613" cy="1921292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l="18550" r="15927" b="-1"/>
          <a:stretch/>
        </p:blipFill>
        <p:spPr>
          <a:xfrm>
            <a:off x="710479" y="2179169"/>
            <a:ext cx="2366397" cy="1726958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5" name="Google Shape;155;p19" descr="Uma imagem com desenh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3929" r="8842" b="2"/>
          <a:stretch/>
        </p:blipFill>
        <p:spPr>
          <a:xfrm>
            <a:off x="710479" y="4052194"/>
            <a:ext cx="2393174" cy="1979638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0" descr="Uma imagem com interior, mesa, pequeno, bolo&#10;&#10;Descrição gerada automaticamente"/>
          <p:cNvPicPr preferRelativeResize="0"/>
          <p:nvPr/>
        </p:nvPicPr>
        <p:blipFill rotWithShape="1">
          <a:blip r:embed="rId3">
            <a:alphaModFix amt="52000"/>
          </a:blip>
          <a:srcRect t="1646" b="3416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>
            <a:spLocks noGrp="1"/>
          </p:cNvSpPr>
          <p:nvPr>
            <p:ph type="title" idx="4294967295"/>
          </p:nvPr>
        </p:nvSpPr>
        <p:spPr>
          <a:xfrm>
            <a:off x="4055891" y="478257"/>
            <a:ext cx="7228629" cy="445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lvl="0" indent="-1809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O MAIS IMPORTANTE É: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DEFINIR, CLARAMENTE, PARA TODOS OS PARTICIPANTES, COMO É QUE SE VAI DESENROLAR O JOGO/SIMUALÇÃO – OS CENÁRIOS, AS REGRAS, OS PAPÉIS; 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ESCLARECER OS OBJECTIVOS DA SIMULAÇÃO OU JOGO;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ENSAIAR PRIMEIRO ANTES DE APLICAR O JOGO/SIMULAÇÃO;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DEBATER, NO FINAL DO JOGO/SIMULAÇÃO, OS COMPORTAMENTOS DE CADA UM OU DE CADA GRUPO;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DEBATER AS APRENDIZAGENS REALIZADAS.</a:t>
            </a: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endParaRPr sz="1800" cap="none" dirty="0">
              <a:solidFill>
                <a:srgbClr val="FFFFFF"/>
              </a:solidFill>
            </a:endParaRPr>
          </a:p>
        </p:txBody>
      </p:sp>
      <p:cxnSp>
        <p:nvCxnSpPr>
          <p:cNvPr id="163" name="Google Shape;163;p20"/>
          <p:cNvCxnSpPr/>
          <p:nvPr/>
        </p:nvCxnSpPr>
        <p:spPr>
          <a:xfrm>
            <a:off x="4055891" y="2286000"/>
            <a:ext cx="0" cy="2286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2" descr="Uma imagem com texto, 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65" y="65037"/>
            <a:ext cx="11877951" cy="679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/>
          <p:nvPr/>
        </p:nvSpPr>
        <p:spPr>
          <a:xfrm>
            <a:off x="1924187" y="928687"/>
            <a:ext cx="8969099" cy="43324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500" tIns="63500" rIns="63500" bIns="635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 europeu perdoa 20% da dívida do teu país em troca da venda de café a preço mais baixo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RECUA OU AVANÇA 5 ESPAÇOS 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Muitos países desenvolvidos aproveitam-se das dívidas de países mais pobres para conseguirem facilidades nas trocas comerciais.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971" y="478301"/>
            <a:ext cx="9763549" cy="613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557</Words>
  <Application>Microsoft Office PowerPoint</Application>
  <PresentationFormat>Ecrã Panorâmico</PresentationFormat>
  <Paragraphs>32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Impact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O MAIS IMPORTANTE É:  - DEFINIR, CLARAMENTE, PARA TODOS OS PARTICIPANTES, COMO É QUE SE VAI DESENROLAR O JOGO/SIMUALÇÃO – OS CENÁRIOS, AS REGRAS, OS PAPÉIS;   - ESCLARECER OS OBJECTIVOS DA SIMULAÇÃO OU JOGO;  - ENSAIAR PRIMEIRO ANTES DE APLICAR O JOGO/SIMULAÇÃO;  - DEBATER, NO FINAL DO JOGO/SIMULAÇÃO, OS COMPORTAMENTOS DE CADA UM OU DE CADA GRUPO;  - DEBATER AS APRENDIZAGENS REALIZADAS. 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emilia lemos</dc:creator>
  <cp:lastModifiedBy>emilia lemos</cp:lastModifiedBy>
  <cp:revision>6</cp:revision>
  <dcterms:created xsi:type="dcterms:W3CDTF">2020-10-27T19:41:08Z</dcterms:created>
  <dcterms:modified xsi:type="dcterms:W3CDTF">2020-11-10T11:20:31Z</dcterms:modified>
</cp:coreProperties>
</file>