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4" r:id="rId2"/>
    <p:sldId id="387" r:id="rId3"/>
    <p:sldId id="263" r:id="rId4"/>
    <p:sldId id="377" r:id="rId5"/>
    <p:sldId id="270" r:id="rId6"/>
    <p:sldId id="381" r:id="rId7"/>
    <p:sldId id="382" r:id="rId8"/>
    <p:sldId id="480" r:id="rId9"/>
    <p:sldId id="481" r:id="rId10"/>
    <p:sldId id="386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Sem Título" id="{36B7EA14-34CF-4686-9E22-8D93E657A575}">
          <p14:sldIdLst>
            <p14:sldId id="384"/>
            <p14:sldId id="387"/>
            <p14:sldId id="263"/>
            <p14:sldId id="377"/>
            <p14:sldId id="270"/>
            <p14:sldId id="381"/>
            <p14:sldId id="382"/>
            <p14:sldId id="480"/>
            <p14:sldId id="481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g3" initials="a" lastIdx="2" clrIdx="0">
    <p:extLst>
      <p:ext uri="{19B8F6BF-5375-455C-9EA6-DF929625EA0E}">
        <p15:presenceInfo xmlns:p15="http://schemas.microsoft.com/office/powerpoint/2012/main" userId="apg3" providerId="None"/>
      </p:ext>
    </p:extLst>
  </p:cmAuthor>
  <p:cmAuthor id="2" name="Ana Cristina Câmara" initials="ACC" lastIdx="1" clrIdx="1">
    <p:extLst>
      <p:ext uri="{19B8F6BF-5375-455C-9EA6-DF929625EA0E}">
        <p15:presenceInfo xmlns:p15="http://schemas.microsoft.com/office/powerpoint/2012/main" userId="daf0332772f2e7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ristina Câmara" userId="daf0332772f2e72d" providerId="LiveId" clId="{4F96B160-BE1E-4177-860E-16CDCEDFFE76}"/>
    <pc:docChg chg="delSld modSection">
      <pc:chgData name="Ana Cristina Câmara" userId="daf0332772f2e72d" providerId="LiveId" clId="{4F96B160-BE1E-4177-860E-16CDCEDFFE76}" dt="2023-05-25T19:05:05.910" v="20" actId="47"/>
      <pc:docMkLst>
        <pc:docMk/>
      </pc:docMkLst>
      <pc:sldChg chg="del">
        <pc:chgData name="Ana Cristina Câmara" userId="daf0332772f2e72d" providerId="LiveId" clId="{4F96B160-BE1E-4177-860E-16CDCEDFFE76}" dt="2023-05-25T19:04:54.631" v="2" actId="47"/>
        <pc:sldMkLst>
          <pc:docMk/>
          <pc:sldMk cId="3713122893" sldId="371"/>
        </pc:sldMkLst>
      </pc:sldChg>
      <pc:sldChg chg="del">
        <pc:chgData name="Ana Cristina Câmara" userId="daf0332772f2e72d" providerId="LiveId" clId="{4F96B160-BE1E-4177-860E-16CDCEDFFE76}" dt="2023-05-25T19:04:53.813" v="0" actId="47"/>
        <pc:sldMkLst>
          <pc:docMk/>
          <pc:sldMk cId="1458067083" sldId="397"/>
        </pc:sldMkLst>
      </pc:sldChg>
      <pc:sldChg chg="del">
        <pc:chgData name="Ana Cristina Câmara" userId="daf0332772f2e72d" providerId="LiveId" clId="{4F96B160-BE1E-4177-860E-16CDCEDFFE76}" dt="2023-05-25T19:04:54.226" v="1" actId="47"/>
        <pc:sldMkLst>
          <pc:docMk/>
          <pc:sldMk cId="1531713633" sldId="400"/>
        </pc:sldMkLst>
      </pc:sldChg>
      <pc:sldChg chg="del">
        <pc:chgData name="Ana Cristina Câmara" userId="daf0332772f2e72d" providerId="LiveId" clId="{4F96B160-BE1E-4177-860E-16CDCEDFFE76}" dt="2023-05-25T19:04:55.329" v="3" actId="47"/>
        <pc:sldMkLst>
          <pc:docMk/>
          <pc:sldMk cId="3395791768" sldId="482"/>
        </pc:sldMkLst>
      </pc:sldChg>
      <pc:sldChg chg="del">
        <pc:chgData name="Ana Cristina Câmara" userId="daf0332772f2e72d" providerId="LiveId" clId="{4F96B160-BE1E-4177-860E-16CDCEDFFE76}" dt="2023-05-25T19:04:56.567" v="4" actId="47"/>
        <pc:sldMkLst>
          <pc:docMk/>
          <pc:sldMk cId="2140967630" sldId="483"/>
        </pc:sldMkLst>
      </pc:sldChg>
      <pc:sldChg chg="del">
        <pc:chgData name="Ana Cristina Câmara" userId="daf0332772f2e72d" providerId="LiveId" clId="{4F96B160-BE1E-4177-860E-16CDCEDFFE76}" dt="2023-05-25T19:04:57.665" v="5" actId="47"/>
        <pc:sldMkLst>
          <pc:docMk/>
          <pc:sldMk cId="1183296320" sldId="484"/>
        </pc:sldMkLst>
      </pc:sldChg>
      <pc:sldChg chg="del">
        <pc:chgData name="Ana Cristina Câmara" userId="daf0332772f2e72d" providerId="LiveId" clId="{4F96B160-BE1E-4177-860E-16CDCEDFFE76}" dt="2023-05-25T19:04:59.364" v="7" actId="47"/>
        <pc:sldMkLst>
          <pc:docMk/>
          <pc:sldMk cId="3087755978" sldId="485"/>
        </pc:sldMkLst>
      </pc:sldChg>
      <pc:sldChg chg="del">
        <pc:chgData name="Ana Cristina Câmara" userId="daf0332772f2e72d" providerId="LiveId" clId="{4F96B160-BE1E-4177-860E-16CDCEDFFE76}" dt="2023-05-25T19:04:58.781" v="6" actId="47"/>
        <pc:sldMkLst>
          <pc:docMk/>
          <pc:sldMk cId="883216896" sldId="486"/>
        </pc:sldMkLst>
      </pc:sldChg>
      <pc:sldChg chg="del">
        <pc:chgData name="Ana Cristina Câmara" userId="daf0332772f2e72d" providerId="LiveId" clId="{4F96B160-BE1E-4177-860E-16CDCEDFFE76}" dt="2023-05-25T19:04:59.990" v="8" actId="47"/>
        <pc:sldMkLst>
          <pc:docMk/>
          <pc:sldMk cId="2470876352" sldId="487"/>
        </pc:sldMkLst>
      </pc:sldChg>
      <pc:sldChg chg="del">
        <pc:chgData name="Ana Cristina Câmara" userId="daf0332772f2e72d" providerId="LiveId" clId="{4F96B160-BE1E-4177-860E-16CDCEDFFE76}" dt="2023-05-25T19:05:00.539" v="9" actId="47"/>
        <pc:sldMkLst>
          <pc:docMk/>
          <pc:sldMk cId="4040578857" sldId="488"/>
        </pc:sldMkLst>
      </pc:sldChg>
      <pc:sldChg chg="del">
        <pc:chgData name="Ana Cristina Câmara" userId="daf0332772f2e72d" providerId="LiveId" clId="{4F96B160-BE1E-4177-860E-16CDCEDFFE76}" dt="2023-05-25T19:05:01.227" v="10" actId="47"/>
        <pc:sldMkLst>
          <pc:docMk/>
          <pc:sldMk cId="4256741924" sldId="489"/>
        </pc:sldMkLst>
      </pc:sldChg>
      <pc:sldChg chg="del">
        <pc:chgData name="Ana Cristina Câmara" userId="daf0332772f2e72d" providerId="LiveId" clId="{4F96B160-BE1E-4177-860E-16CDCEDFFE76}" dt="2023-05-25T19:05:02.747" v="12" actId="47"/>
        <pc:sldMkLst>
          <pc:docMk/>
          <pc:sldMk cId="4112976497" sldId="490"/>
        </pc:sldMkLst>
      </pc:sldChg>
      <pc:sldChg chg="del">
        <pc:chgData name="Ana Cristina Câmara" userId="daf0332772f2e72d" providerId="LiveId" clId="{4F96B160-BE1E-4177-860E-16CDCEDFFE76}" dt="2023-05-25T19:05:03.204" v="13" actId="47"/>
        <pc:sldMkLst>
          <pc:docMk/>
          <pc:sldMk cId="1254350691" sldId="491"/>
        </pc:sldMkLst>
      </pc:sldChg>
      <pc:sldChg chg="del">
        <pc:chgData name="Ana Cristina Câmara" userId="daf0332772f2e72d" providerId="LiveId" clId="{4F96B160-BE1E-4177-860E-16CDCEDFFE76}" dt="2023-05-25T19:05:03.661" v="14" actId="47"/>
        <pc:sldMkLst>
          <pc:docMk/>
          <pc:sldMk cId="3189166624" sldId="492"/>
        </pc:sldMkLst>
      </pc:sldChg>
      <pc:sldChg chg="del">
        <pc:chgData name="Ana Cristina Câmara" userId="daf0332772f2e72d" providerId="LiveId" clId="{4F96B160-BE1E-4177-860E-16CDCEDFFE76}" dt="2023-05-25T19:05:04.012" v="15" actId="47"/>
        <pc:sldMkLst>
          <pc:docMk/>
          <pc:sldMk cId="1430464949" sldId="493"/>
        </pc:sldMkLst>
      </pc:sldChg>
      <pc:sldChg chg="del">
        <pc:chgData name="Ana Cristina Câmara" userId="daf0332772f2e72d" providerId="LiveId" clId="{4F96B160-BE1E-4177-860E-16CDCEDFFE76}" dt="2023-05-25T19:05:04.344" v="16" actId="47"/>
        <pc:sldMkLst>
          <pc:docMk/>
          <pc:sldMk cId="2144465215" sldId="494"/>
        </pc:sldMkLst>
      </pc:sldChg>
      <pc:sldChg chg="del">
        <pc:chgData name="Ana Cristina Câmara" userId="daf0332772f2e72d" providerId="LiveId" clId="{4F96B160-BE1E-4177-860E-16CDCEDFFE76}" dt="2023-05-25T19:05:04.652" v="17" actId="47"/>
        <pc:sldMkLst>
          <pc:docMk/>
          <pc:sldMk cId="3224518429" sldId="495"/>
        </pc:sldMkLst>
      </pc:sldChg>
      <pc:sldChg chg="del">
        <pc:chgData name="Ana Cristina Câmara" userId="daf0332772f2e72d" providerId="LiveId" clId="{4F96B160-BE1E-4177-860E-16CDCEDFFE76}" dt="2023-05-25T19:05:05.392" v="18" actId="47"/>
        <pc:sldMkLst>
          <pc:docMk/>
          <pc:sldMk cId="2782992241" sldId="496"/>
        </pc:sldMkLst>
      </pc:sldChg>
      <pc:sldChg chg="del">
        <pc:chgData name="Ana Cristina Câmara" userId="daf0332772f2e72d" providerId="LiveId" clId="{4F96B160-BE1E-4177-860E-16CDCEDFFE76}" dt="2023-05-25T19:05:05.886" v="19" actId="47"/>
        <pc:sldMkLst>
          <pc:docMk/>
          <pc:sldMk cId="164295831" sldId="497"/>
        </pc:sldMkLst>
      </pc:sldChg>
      <pc:sldChg chg="del">
        <pc:chgData name="Ana Cristina Câmara" userId="daf0332772f2e72d" providerId="LiveId" clId="{4F96B160-BE1E-4177-860E-16CDCEDFFE76}" dt="2023-05-25T19:05:02.203" v="11" actId="47"/>
        <pc:sldMkLst>
          <pc:docMk/>
          <pc:sldMk cId="3391495870" sldId="499"/>
        </pc:sldMkLst>
      </pc:sldChg>
      <pc:sldChg chg="del">
        <pc:chgData name="Ana Cristina Câmara" userId="daf0332772f2e72d" providerId="LiveId" clId="{4F96B160-BE1E-4177-860E-16CDCEDFFE76}" dt="2023-05-25T19:05:05.910" v="20" actId="47"/>
        <pc:sldMkLst>
          <pc:docMk/>
          <pc:sldMk cId="3135079018" sldId="5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02C5-BA9D-44D1-B764-EF470454BE6D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183A8-C798-4C85-8010-F604E442D6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455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70824-B3F3-4162-B2BE-7880C6014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59BC6F-1F96-44EC-8A56-BE8BD8B0F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2413E5-795A-471F-9E37-F0FDBC8F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AB9CDC6-772B-4702-B6F6-7AE8DDF4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D7794D-F3B9-4DB0-93DC-647E85D8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66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0B69D-95DA-4E3D-B622-A2906745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BD01042-B8A5-4B55-A477-DCB4DAD75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05903EC-B154-4020-A757-FDE5B189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1B58C26-A971-4A74-9E19-9B7DC264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59424D4-C7A5-4C3E-998A-30616C23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324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4071D7-96F7-416F-8772-957C099B2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FA76329-64F5-4ADF-8FB6-B8ACCCCC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B910B6-2DB6-458E-8C07-30003B73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1A7FDB-1A2E-41A2-8957-3822D912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25FC7E1-AC11-43C5-BEEC-0C4E3F43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1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D0EC6-D03B-4CC9-8D1D-99682F09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5F9328-DE06-4C35-8A7D-556A3754C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1F8D74-82F4-46B1-9C29-F1FF710D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6F6119B-5B09-4599-85BB-1BE94884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EB0962-49CC-4002-9861-614E7C79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135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0C8E5-00FE-4EF2-801A-4805CB01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7DDBBF-CD6D-4F72-9ADD-276A6FF2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798F6F-45B3-4848-BF32-FE68FCAE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38C929-4239-4676-872D-066E8889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E82C64-BDF3-4CDE-88E5-396ECA16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349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86CE6-546B-4AFC-B352-AF2FEEAF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7CDD1C-2781-4505-8AC8-7056E4278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AF38625-6C02-49AA-BFBE-DA331D006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FA7555C-B65E-4790-A681-844AA0F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F2D8B3F-0A86-4314-A30B-5F23E955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BF10A00-3B6C-4661-9DDF-C44B758A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348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3A4E8-5A93-4743-95E7-517265DC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6E1D0C6-48E0-45B8-BBFD-03790DC3F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364567E-BB7E-439B-A276-0D42A98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54D16F9-ACAD-4B6A-830A-80A8EC511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DE700CC-9AB0-468E-8E60-A15F1397F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CA9B11D-7BA4-49D3-BD8F-EDFBD123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207C2CC-FA75-4F7B-96A3-2F021531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339A95E-8401-4945-9811-84D8BC8B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9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31A99-685B-4087-BB38-36EB5B52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121F28B-C017-4F02-A73C-21F292F9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875168-B2CE-452D-AD8F-2D3CFB2C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5F388D2-6E83-48D7-96BE-BB4D259C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22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4652AEC-13AE-461D-AC89-17ECC703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F9A10A0-DF01-46A1-BA04-D04E951B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6D35D72-F93A-47D7-A54C-E02881C1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72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F7BC0-F8FF-4CCD-BBAB-B8EA3A7E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0A9A41-8111-4A44-A5DD-5FC523A8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5ADE234-0FE7-495D-8CAA-2923C9A6C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7E1614A-3EAF-4030-A5C0-B27ABB2A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BFCD710-D225-4075-A1EF-F286B1B1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9A3D052-47B3-44CF-80BD-98C1134E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10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F7CC2-3B65-456C-AA77-D6A6A13F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FB04E13-7D21-4981-AF0D-B5EAFFB5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0291DF1-905C-4841-AF21-20444DA0A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D83334-0FAB-4204-B4AF-C31233F9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D726B78-3AFF-40CD-91FB-BA645AC1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9175B89-EEF3-4DE9-96E4-2B5FAC51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18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29D6C5-336E-4F4A-B179-3ED73F03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EBC82A6-0CBA-4442-B5AD-17F9878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6452251-4DB6-43ED-B359-2FB19D84E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6070-F84D-465C-AF5C-4600115F50CF}" type="datetimeFigureOut">
              <a:rPr lang="pt-PT" smtClean="0"/>
              <a:t>25/05/2023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EBBD88B-7328-4DBC-805E-9FE3D0B1C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99C55E-3E7C-4D2F-A083-2AEA41B55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3A8A-5B3E-4D4C-A851-AD3E644A54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636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948178-275C-486E-B8A0-0BE563678DFF}"/>
              </a:ext>
            </a:extLst>
          </p:cNvPr>
          <p:cNvSpPr txBox="1"/>
          <p:nvPr/>
        </p:nvSpPr>
        <p:spPr>
          <a:xfrm>
            <a:off x="1523999" y="1139588"/>
            <a:ext cx="9144000" cy="327459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Literacia</a:t>
            </a:r>
            <a:r>
              <a:rPr 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geográfica</a:t>
            </a:r>
            <a:endParaRPr lang="en-US" sz="7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side2_cube">
            <a:extLst>
              <a:ext uri="{FF2B5EF4-FFF2-40B4-BE49-F238E27FC236}">
                <a16:creationId xmlns:a16="http://schemas.microsoft.com/office/drawing/2014/main" id="{57CF7986-6A62-4C56-8D42-FDD9705D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4301" r="14659" b="14842"/>
          <a:stretch>
            <a:fillRect/>
          </a:stretch>
        </p:blipFill>
        <p:spPr bwMode="auto">
          <a:xfrm>
            <a:off x="10718799" y="4342048"/>
            <a:ext cx="825937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1655CBC-DA3D-4991-94A5-819FC0D8C9FE}"/>
              </a:ext>
            </a:extLst>
          </p:cNvPr>
          <p:cNvSpPr txBox="1"/>
          <p:nvPr/>
        </p:nvSpPr>
        <p:spPr>
          <a:xfrm>
            <a:off x="5499536" y="59367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Cristina Câmara</a:t>
            </a:r>
            <a:endParaRPr lang="pt-PT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358770D-80AF-4051-A695-F1A2FCB06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95" y="4566673"/>
            <a:ext cx="1590704" cy="4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3">
            <a:extLst>
              <a:ext uri="{FF2B5EF4-FFF2-40B4-BE49-F238E27FC236}">
                <a16:creationId xmlns:a16="http://schemas.microsoft.com/office/drawing/2014/main" id="{3700B37C-5A62-40F2-929F-65814076D053}"/>
              </a:ext>
            </a:extLst>
          </p:cNvPr>
          <p:cNvGraphicFramePr>
            <a:graphicFrameLocks noGrp="1"/>
          </p:cNvGraphicFramePr>
          <p:nvPr/>
        </p:nvGraphicFramePr>
        <p:xfrm>
          <a:off x="411516" y="1839583"/>
          <a:ext cx="3237537" cy="31788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3317">
                  <a:extLst>
                    <a:ext uri="{9D8B030D-6E8A-4147-A177-3AD203B41FA5}">
                      <a16:colId xmlns:a16="http://schemas.microsoft.com/office/drawing/2014/main" val="227879146"/>
                    </a:ext>
                  </a:extLst>
                </a:gridCol>
                <a:gridCol w="974220">
                  <a:extLst>
                    <a:ext uri="{9D8B030D-6E8A-4147-A177-3AD203B41FA5}">
                      <a16:colId xmlns:a16="http://schemas.microsoft.com/office/drawing/2014/main" val="2495494461"/>
                    </a:ext>
                  </a:extLst>
                </a:gridCol>
              </a:tblGrid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Figura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859265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13. Sectograma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465429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14. Gráfico triangular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486323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15. Gráfico de dispersão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799149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16. Mapa de símbolos proporcionais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983668"/>
                  </a:ext>
                </a:extLst>
              </a:tr>
            </a:tbl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81D9E24-2F62-4622-9A3C-404D03FB87A3}"/>
              </a:ext>
            </a:extLst>
          </p:cNvPr>
          <p:cNvGrpSpPr/>
          <p:nvPr/>
        </p:nvGrpSpPr>
        <p:grpSpPr>
          <a:xfrm>
            <a:off x="3877676" y="955593"/>
            <a:ext cx="8149090" cy="2273780"/>
            <a:chOff x="4097484" y="524770"/>
            <a:chExt cx="8149090" cy="227378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F3DC895-74BF-4A66-95AE-BA32AE5E7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212" t="50491"/>
            <a:stretch/>
          </p:blipFill>
          <p:spPr>
            <a:xfrm>
              <a:off x="6068974" y="524770"/>
              <a:ext cx="1976079" cy="2273779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6E55479-3B1A-498D-BD93-9ECF52DEF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7174"/>
            <a:stretch/>
          </p:blipFill>
          <p:spPr>
            <a:xfrm>
              <a:off x="4097484" y="541655"/>
              <a:ext cx="1835520" cy="225689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71CE08F-B9C2-4551-8483-FA5DA5CE2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212" b="48075"/>
            <a:stretch/>
          </p:blipFill>
          <p:spPr>
            <a:xfrm>
              <a:off x="8298822" y="541656"/>
              <a:ext cx="1870121" cy="225689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D76C17C-1A80-40A3-8044-F8AFBFD66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9517"/>
            <a:stretch/>
          </p:blipFill>
          <p:spPr>
            <a:xfrm>
              <a:off x="10270495" y="524770"/>
              <a:ext cx="1976079" cy="2273779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DF52542-EADF-42C3-9C61-6DF840AFC016}"/>
              </a:ext>
            </a:extLst>
          </p:cNvPr>
          <p:cNvGrpSpPr/>
          <p:nvPr/>
        </p:nvGrpSpPr>
        <p:grpSpPr>
          <a:xfrm>
            <a:off x="3877676" y="3701886"/>
            <a:ext cx="8149090" cy="2101037"/>
            <a:chOff x="3877676" y="3183140"/>
            <a:chExt cx="8149090" cy="2101037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6E12B7D-0E01-4702-8D48-DEAED1F9D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000"/>
            <a:stretch/>
          </p:blipFill>
          <p:spPr>
            <a:xfrm>
              <a:off x="3877676" y="3183140"/>
              <a:ext cx="1805336" cy="2101037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42BE1A2-F72B-47D4-B4EE-AFD28B78B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808" t="50476" r="50020" b="55"/>
            <a:stretch/>
          </p:blipFill>
          <p:spPr>
            <a:xfrm>
              <a:off x="8079014" y="3183141"/>
              <a:ext cx="1870121" cy="2101036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2DCEE62-8268-4736-922E-10E27F7B6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941"/>
            <a:stretch/>
          </p:blipFill>
          <p:spPr>
            <a:xfrm>
              <a:off x="5849166" y="3183140"/>
              <a:ext cx="1976078" cy="2101037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A628F13-4C64-4960-8F25-7222B235E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7949" y="3183140"/>
              <a:ext cx="1928817" cy="2101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9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gato&#10;&#10;Descrição gerada automaticamente">
            <a:extLst>
              <a:ext uri="{FF2B5EF4-FFF2-40B4-BE49-F238E27FC236}">
                <a16:creationId xmlns:a16="http://schemas.microsoft.com/office/drawing/2014/main" id="{26361D12-32FA-49F1-9B32-546397348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4145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BF22058-020E-4F42-8F50-48307A71057A}"/>
              </a:ext>
            </a:extLst>
          </p:cNvPr>
          <p:cNvSpPr txBox="1"/>
          <p:nvPr/>
        </p:nvSpPr>
        <p:spPr>
          <a:xfrm>
            <a:off x="3525927" y="2805491"/>
            <a:ext cx="4984090" cy="1085716"/>
          </a:xfrm>
          <a:custGeom>
            <a:avLst/>
            <a:gdLst>
              <a:gd name="connsiteX0" fmla="*/ 0 w 4984090"/>
              <a:gd name="connsiteY0" fmla="*/ 0 h 1085716"/>
              <a:gd name="connsiteX1" fmla="*/ 503947 w 4984090"/>
              <a:gd name="connsiteY1" fmla="*/ 0 h 1085716"/>
              <a:gd name="connsiteX2" fmla="*/ 1007894 w 4984090"/>
              <a:gd name="connsiteY2" fmla="*/ 0 h 1085716"/>
              <a:gd name="connsiteX3" fmla="*/ 1511841 w 4984090"/>
              <a:gd name="connsiteY3" fmla="*/ 0 h 1085716"/>
              <a:gd name="connsiteX4" fmla="*/ 1965947 w 4984090"/>
              <a:gd name="connsiteY4" fmla="*/ 0 h 1085716"/>
              <a:gd name="connsiteX5" fmla="*/ 2519734 w 4984090"/>
              <a:gd name="connsiteY5" fmla="*/ 0 h 1085716"/>
              <a:gd name="connsiteX6" fmla="*/ 3123363 w 4984090"/>
              <a:gd name="connsiteY6" fmla="*/ 0 h 1085716"/>
              <a:gd name="connsiteX7" fmla="*/ 3577469 w 4984090"/>
              <a:gd name="connsiteY7" fmla="*/ 0 h 1085716"/>
              <a:gd name="connsiteX8" fmla="*/ 4031575 w 4984090"/>
              <a:gd name="connsiteY8" fmla="*/ 0 h 1085716"/>
              <a:gd name="connsiteX9" fmla="*/ 4435840 w 4984090"/>
              <a:gd name="connsiteY9" fmla="*/ 0 h 1085716"/>
              <a:gd name="connsiteX10" fmla="*/ 4984090 w 4984090"/>
              <a:gd name="connsiteY10" fmla="*/ 0 h 1085716"/>
              <a:gd name="connsiteX11" fmla="*/ 4984090 w 4984090"/>
              <a:gd name="connsiteY11" fmla="*/ 553715 h 1085716"/>
              <a:gd name="connsiteX12" fmla="*/ 4984090 w 4984090"/>
              <a:gd name="connsiteY12" fmla="*/ 1085716 h 1085716"/>
              <a:gd name="connsiteX13" fmla="*/ 4430302 w 4984090"/>
              <a:gd name="connsiteY13" fmla="*/ 1085716 h 1085716"/>
              <a:gd name="connsiteX14" fmla="*/ 4026037 w 4984090"/>
              <a:gd name="connsiteY14" fmla="*/ 1085716 h 1085716"/>
              <a:gd name="connsiteX15" fmla="*/ 3621772 w 4984090"/>
              <a:gd name="connsiteY15" fmla="*/ 1085716 h 1085716"/>
              <a:gd name="connsiteX16" fmla="*/ 3067984 w 4984090"/>
              <a:gd name="connsiteY16" fmla="*/ 1085716 h 1085716"/>
              <a:gd name="connsiteX17" fmla="*/ 2464356 w 4984090"/>
              <a:gd name="connsiteY17" fmla="*/ 1085716 h 1085716"/>
              <a:gd name="connsiteX18" fmla="*/ 1810886 w 4984090"/>
              <a:gd name="connsiteY18" fmla="*/ 1085716 h 1085716"/>
              <a:gd name="connsiteX19" fmla="*/ 1356780 w 4984090"/>
              <a:gd name="connsiteY19" fmla="*/ 1085716 h 1085716"/>
              <a:gd name="connsiteX20" fmla="*/ 852833 w 4984090"/>
              <a:gd name="connsiteY20" fmla="*/ 1085716 h 1085716"/>
              <a:gd name="connsiteX21" fmla="*/ 0 w 4984090"/>
              <a:gd name="connsiteY21" fmla="*/ 1085716 h 1085716"/>
              <a:gd name="connsiteX22" fmla="*/ 0 w 4984090"/>
              <a:gd name="connsiteY22" fmla="*/ 521144 h 1085716"/>
              <a:gd name="connsiteX23" fmla="*/ 0 w 4984090"/>
              <a:gd name="connsiteY23" fmla="*/ 0 h 10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84090" h="1085716" fill="none" extrusionOk="0">
                <a:moveTo>
                  <a:pt x="0" y="0"/>
                </a:moveTo>
                <a:cubicBezTo>
                  <a:pt x="233859" y="-17345"/>
                  <a:pt x="253901" y="35663"/>
                  <a:pt x="503947" y="0"/>
                </a:cubicBezTo>
                <a:cubicBezTo>
                  <a:pt x="753993" y="-35663"/>
                  <a:pt x="839025" y="33605"/>
                  <a:pt x="1007894" y="0"/>
                </a:cubicBezTo>
                <a:cubicBezTo>
                  <a:pt x="1176763" y="-33605"/>
                  <a:pt x="1307392" y="34701"/>
                  <a:pt x="1511841" y="0"/>
                </a:cubicBezTo>
                <a:cubicBezTo>
                  <a:pt x="1716290" y="-34701"/>
                  <a:pt x="1837300" y="27401"/>
                  <a:pt x="1965947" y="0"/>
                </a:cubicBezTo>
                <a:cubicBezTo>
                  <a:pt x="2094594" y="-27401"/>
                  <a:pt x="2392274" y="25713"/>
                  <a:pt x="2519734" y="0"/>
                </a:cubicBezTo>
                <a:cubicBezTo>
                  <a:pt x="2647194" y="-25713"/>
                  <a:pt x="2872500" y="44324"/>
                  <a:pt x="3123363" y="0"/>
                </a:cubicBezTo>
                <a:cubicBezTo>
                  <a:pt x="3374226" y="-44324"/>
                  <a:pt x="3461492" y="10347"/>
                  <a:pt x="3577469" y="0"/>
                </a:cubicBezTo>
                <a:cubicBezTo>
                  <a:pt x="3693446" y="-10347"/>
                  <a:pt x="3897877" y="24689"/>
                  <a:pt x="4031575" y="0"/>
                </a:cubicBezTo>
                <a:cubicBezTo>
                  <a:pt x="4165273" y="-24689"/>
                  <a:pt x="4339746" y="46104"/>
                  <a:pt x="4435840" y="0"/>
                </a:cubicBezTo>
                <a:cubicBezTo>
                  <a:pt x="4531934" y="-46104"/>
                  <a:pt x="4805409" y="43500"/>
                  <a:pt x="4984090" y="0"/>
                </a:cubicBezTo>
                <a:cubicBezTo>
                  <a:pt x="5043479" y="133980"/>
                  <a:pt x="4937542" y="354625"/>
                  <a:pt x="4984090" y="553715"/>
                </a:cubicBezTo>
                <a:cubicBezTo>
                  <a:pt x="5030638" y="752806"/>
                  <a:pt x="4981815" y="942576"/>
                  <a:pt x="4984090" y="1085716"/>
                </a:cubicBezTo>
                <a:cubicBezTo>
                  <a:pt x="4742456" y="1100903"/>
                  <a:pt x="4613807" y="1021750"/>
                  <a:pt x="4430302" y="1085716"/>
                </a:cubicBezTo>
                <a:cubicBezTo>
                  <a:pt x="4246797" y="1149682"/>
                  <a:pt x="4197157" y="1066580"/>
                  <a:pt x="4026037" y="1085716"/>
                </a:cubicBezTo>
                <a:cubicBezTo>
                  <a:pt x="3854918" y="1104852"/>
                  <a:pt x="3817812" y="1084751"/>
                  <a:pt x="3621772" y="1085716"/>
                </a:cubicBezTo>
                <a:cubicBezTo>
                  <a:pt x="3425733" y="1086681"/>
                  <a:pt x="3246152" y="1057841"/>
                  <a:pt x="3067984" y="1085716"/>
                </a:cubicBezTo>
                <a:cubicBezTo>
                  <a:pt x="2889816" y="1113591"/>
                  <a:pt x="2612496" y="1043933"/>
                  <a:pt x="2464356" y="1085716"/>
                </a:cubicBezTo>
                <a:cubicBezTo>
                  <a:pt x="2316216" y="1127499"/>
                  <a:pt x="1946338" y="1076060"/>
                  <a:pt x="1810886" y="1085716"/>
                </a:cubicBezTo>
                <a:cubicBezTo>
                  <a:pt x="1675434" y="1095372"/>
                  <a:pt x="1479633" y="1062387"/>
                  <a:pt x="1356780" y="1085716"/>
                </a:cubicBezTo>
                <a:cubicBezTo>
                  <a:pt x="1233927" y="1109045"/>
                  <a:pt x="962566" y="1065677"/>
                  <a:pt x="852833" y="1085716"/>
                </a:cubicBezTo>
                <a:cubicBezTo>
                  <a:pt x="743100" y="1105755"/>
                  <a:pt x="360677" y="1057612"/>
                  <a:pt x="0" y="1085716"/>
                </a:cubicBezTo>
                <a:cubicBezTo>
                  <a:pt x="-43579" y="943476"/>
                  <a:pt x="41742" y="756456"/>
                  <a:pt x="0" y="521144"/>
                </a:cubicBezTo>
                <a:cubicBezTo>
                  <a:pt x="-41742" y="285832"/>
                  <a:pt x="7463" y="133428"/>
                  <a:pt x="0" y="0"/>
                </a:cubicBezTo>
                <a:close/>
              </a:path>
              <a:path w="4984090" h="1085716" stroke="0" extrusionOk="0">
                <a:moveTo>
                  <a:pt x="0" y="0"/>
                </a:moveTo>
                <a:cubicBezTo>
                  <a:pt x="193565" y="-22971"/>
                  <a:pt x="506099" y="30997"/>
                  <a:pt x="653470" y="0"/>
                </a:cubicBezTo>
                <a:cubicBezTo>
                  <a:pt x="800841" y="-30997"/>
                  <a:pt x="948925" y="23796"/>
                  <a:pt x="1057735" y="0"/>
                </a:cubicBezTo>
                <a:cubicBezTo>
                  <a:pt x="1166546" y="-23796"/>
                  <a:pt x="1399985" y="33919"/>
                  <a:pt x="1511841" y="0"/>
                </a:cubicBezTo>
                <a:cubicBezTo>
                  <a:pt x="1623697" y="-33919"/>
                  <a:pt x="1877833" y="27462"/>
                  <a:pt x="2165310" y="0"/>
                </a:cubicBezTo>
                <a:cubicBezTo>
                  <a:pt x="2452787" y="-27462"/>
                  <a:pt x="2505043" y="9651"/>
                  <a:pt x="2619416" y="0"/>
                </a:cubicBezTo>
                <a:cubicBezTo>
                  <a:pt x="2733789" y="-9651"/>
                  <a:pt x="3017068" y="59723"/>
                  <a:pt x="3173204" y="0"/>
                </a:cubicBezTo>
                <a:cubicBezTo>
                  <a:pt x="3329340" y="-59723"/>
                  <a:pt x="3516249" y="22712"/>
                  <a:pt x="3726992" y="0"/>
                </a:cubicBezTo>
                <a:cubicBezTo>
                  <a:pt x="3937735" y="-22712"/>
                  <a:pt x="3997202" y="58063"/>
                  <a:pt x="4230939" y="0"/>
                </a:cubicBezTo>
                <a:cubicBezTo>
                  <a:pt x="4464676" y="-58063"/>
                  <a:pt x="4654809" y="48688"/>
                  <a:pt x="4984090" y="0"/>
                </a:cubicBezTo>
                <a:cubicBezTo>
                  <a:pt x="5000620" y="271024"/>
                  <a:pt x="4977118" y="317310"/>
                  <a:pt x="4984090" y="542858"/>
                </a:cubicBezTo>
                <a:cubicBezTo>
                  <a:pt x="4991062" y="768406"/>
                  <a:pt x="4922866" y="969920"/>
                  <a:pt x="4984090" y="1085716"/>
                </a:cubicBezTo>
                <a:cubicBezTo>
                  <a:pt x="4837326" y="1109245"/>
                  <a:pt x="4609393" y="1077210"/>
                  <a:pt x="4380461" y="1085716"/>
                </a:cubicBezTo>
                <a:cubicBezTo>
                  <a:pt x="4151529" y="1094222"/>
                  <a:pt x="4053779" y="1081313"/>
                  <a:pt x="3876514" y="1085716"/>
                </a:cubicBezTo>
                <a:cubicBezTo>
                  <a:pt x="3699249" y="1090119"/>
                  <a:pt x="3530283" y="1046708"/>
                  <a:pt x="3372568" y="1085716"/>
                </a:cubicBezTo>
                <a:cubicBezTo>
                  <a:pt x="3214853" y="1124724"/>
                  <a:pt x="3063009" y="1057243"/>
                  <a:pt x="2818780" y="1085716"/>
                </a:cubicBezTo>
                <a:cubicBezTo>
                  <a:pt x="2574551" y="1114189"/>
                  <a:pt x="2378989" y="1077808"/>
                  <a:pt x="2264992" y="1085716"/>
                </a:cubicBezTo>
                <a:cubicBezTo>
                  <a:pt x="2150995" y="1093624"/>
                  <a:pt x="1862481" y="1083623"/>
                  <a:pt x="1711204" y="1085716"/>
                </a:cubicBezTo>
                <a:cubicBezTo>
                  <a:pt x="1559927" y="1087809"/>
                  <a:pt x="1337280" y="1033014"/>
                  <a:pt x="1057735" y="1085716"/>
                </a:cubicBezTo>
                <a:cubicBezTo>
                  <a:pt x="778190" y="1138418"/>
                  <a:pt x="785482" y="1066113"/>
                  <a:pt x="653470" y="1085716"/>
                </a:cubicBezTo>
                <a:cubicBezTo>
                  <a:pt x="521458" y="1105319"/>
                  <a:pt x="246495" y="1063262"/>
                  <a:pt x="0" y="1085716"/>
                </a:cubicBezTo>
                <a:cubicBezTo>
                  <a:pt x="-11654" y="871784"/>
                  <a:pt x="41399" y="750714"/>
                  <a:pt x="0" y="575429"/>
                </a:cubicBezTo>
                <a:cubicBezTo>
                  <a:pt x="-41399" y="400144"/>
                  <a:pt x="62883" y="24348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54330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#MOPTI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gráficos</a:t>
            </a:r>
            <a:r>
              <a:rPr lang="en-US" sz="8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animados</a:t>
            </a:r>
            <a:endParaRPr lang="en-US" sz="8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957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5231904" y="1052736"/>
            <a:ext cx="1440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11" y="42293"/>
            <a:ext cx="8073575" cy="164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20746" y="194461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>
                <a:solidFill>
                  <a:srgbClr val="24406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Personagens</a:t>
            </a:r>
            <a:endParaRPr lang="pt-PT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078AFD9-3D73-43CA-93F1-11616E8D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7927"/>
          <a:stretch>
            <a:fillRect/>
          </a:stretch>
        </p:blipFill>
        <p:spPr bwMode="auto">
          <a:xfrm>
            <a:off x="3873563" y="4484914"/>
            <a:ext cx="7962414" cy="233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BEA2F1E-42C5-4B9A-A24D-F8D794AD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899" y="3106012"/>
            <a:ext cx="8020518" cy="194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E2A70E3-ECFD-4F08-AC94-72197455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0683" y="1303481"/>
            <a:ext cx="7888724" cy="224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41889" y="96719"/>
            <a:ext cx="157965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Janeiro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288233" y="121251"/>
            <a:ext cx="140276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Fevereiro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857693" y="144140"/>
            <a:ext cx="165199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Março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676374" y="163779"/>
            <a:ext cx="1797971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Abril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524771" y="163778"/>
            <a:ext cx="1348478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Junho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738680" y="618642"/>
            <a:ext cx="159747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Dezembro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824678" y="596342"/>
            <a:ext cx="1427187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Novembro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112846" y="591980"/>
            <a:ext cx="122413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Outubro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38610" y="583785"/>
            <a:ext cx="164160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Setembro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304268" y="591980"/>
            <a:ext cx="1518474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Agosto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41889" y="591980"/>
            <a:ext cx="1646511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Julho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641036" y="163779"/>
            <a:ext cx="1680335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Maio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5ADD86-18E4-4805-BDE8-7E3F7D50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9" y="1023430"/>
            <a:ext cx="3927566" cy="565265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ADECDBA-ED67-4494-AE93-5781BD49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915" y="1511715"/>
            <a:ext cx="68865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0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5231904" y="1052736"/>
            <a:ext cx="1440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8259743" y="5812757"/>
          <a:ext cx="3530095" cy="518414"/>
        </p:xfrm>
        <a:graphic>
          <a:graphicData uri="http://schemas.openxmlformats.org/drawingml/2006/table">
            <a:tbl>
              <a:tblPr/>
              <a:tblGrid>
                <a:gridCol w="35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Times New Roman"/>
                        </a:rPr>
                        <a:t>mês passado já não choveu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Ibrahim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decide voltar para </a:t>
                      </a:r>
                      <a:r>
                        <a:rPr lang="pt-PT" sz="1000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Mopti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. Quando chega à cidade,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Times New Roman"/>
                        </a:rPr>
                        <a:t>o nível da água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baixou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e o seu rebanho tem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muito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espaço para pastar.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54778" y="3933056"/>
          <a:ext cx="3777290" cy="948938"/>
        </p:xfrm>
        <a:graphic>
          <a:graphicData uri="http://schemas.openxmlformats.org/drawingml/2006/table">
            <a:tbl>
              <a:tblPr/>
              <a:tblGrid>
                <a:gridCol w="377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8938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Estamos em plena estação das chuvas, precipitação aumentou bruscamente, há dois meses que o nível da água do rio está a subir, mas agora está a subir rapidamente.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Falta a erva na zona de inundação e </a:t>
                      </a: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Ibrahim</a:t>
                      </a:r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decide sair de </a:t>
                      </a:r>
                      <a:r>
                        <a:rPr lang="pt-PT" sz="1000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Mopti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e voltar ao norte com as suas vacas e as suas cabras.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223791" y="3920400"/>
          <a:ext cx="3394235" cy="1229614"/>
        </p:xfrm>
        <a:graphic>
          <a:graphicData uri="http://schemas.openxmlformats.org/drawingml/2006/table">
            <a:tbl>
              <a:tblPr/>
              <a:tblGrid>
                <a:gridCol w="339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Tatta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desfruta deste mês.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Cada dia com chuva mais forte e muitas vezes torrencial. Durante os três últimos meses como tem havido muitas nuvens, as temperaturas têm baixado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e observam-se muito menos moscas Tsé-Tsé e mosquitos. A maior parte dos seus lugares para a incubação agora está debaixo de água.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7978068" y="3933056"/>
          <a:ext cx="3959154" cy="1008112"/>
        </p:xfrm>
        <a:graphic>
          <a:graphicData uri="http://schemas.openxmlformats.org/drawingml/2006/table">
            <a:tbl>
              <a:tblPr/>
              <a:tblGrid>
                <a:gridCol w="395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Tatta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sempre pensou que este mês é muito estranho pois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Times New Roman"/>
                        </a:rPr>
                        <a:t>choveu metade do que no mês anterior. A estação das chuvas está a acabar, mas o nível da água do rio está no seu máximo.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 seu marido, </a:t>
                      </a:r>
                      <a:r>
                        <a:rPr lang="pt-PT" sz="1000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Amadou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, tem que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esperar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dois meses até que a água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baixe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bastante para poder cultivar arroz no campo. 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7410994" y="746172"/>
          <a:ext cx="3401156" cy="696214"/>
        </p:xfrm>
        <a:graphic>
          <a:graphicData uri="http://schemas.openxmlformats.org/drawingml/2006/table">
            <a:tbl>
              <a:tblPr/>
              <a:tblGrid>
                <a:gridCol w="3401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Mohamed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semeia milho-miúdo. A jovem planta tem muita resistência à seca.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Precisa apenas de 65 dias para amadurecer. Vai fazer a colheita antes que os seus campos sejam de novo inundados pelo rio. </a:t>
                      </a:r>
                      <a:endParaRPr lang="pt-PT" sz="1000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81850" y="609656"/>
          <a:ext cx="2601781" cy="1224136"/>
        </p:xfrm>
        <a:graphic>
          <a:graphicData uri="http://schemas.openxmlformats.org/drawingml/2006/table">
            <a:tbl>
              <a:tblPr/>
              <a:tblGrid>
                <a:gridCol w="260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Ibrahim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chega a </a:t>
                      </a:r>
                      <a:r>
                        <a:rPr lang="pt-PT" sz="1000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Mopti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com o seu rebanho. No período da seca os seus animais pastam na zona de inundação que agora está a descoberto da água.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Pensa que ficará em </a:t>
                      </a:r>
                      <a:r>
                        <a:rPr lang="pt-PT" sz="1000" u="sng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Mopti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 por mais ou menos seis meses.  </a:t>
                      </a:r>
                      <a:endParaRPr lang="pt-PT" sz="1000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432059" y="5776801"/>
          <a:ext cx="3271257" cy="696214"/>
        </p:xfrm>
        <a:graphic>
          <a:graphicData uri="http://schemas.openxmlformats.org/drawingml/2006/table">
            <a:tbl>
              <a:tblPr/>
              <a:tblGrid>
                <a:gridCol w="327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Youssouf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diz ao seu amigo </a:t>
                      </a:r>
                      <a:r>
                        <a:rPr lang="pt-PT" sz="1000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Mohamed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, que é verdade que a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chuva nos últimos dois meses diminuiu significativamente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,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mas que ainda se preocupa com a sua casa.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41889" y="2436854"/>
          <a:ext cx="3490179" cy="948938"/>
        </p:xfrm>
        <a:graphic>
          <a:graphicData uri="http://schemas.openxmlformats.org/drawingml/2006/table">
            <a:tbl>
              <a:tblPr/>
              <a:tblGrid>
                <a:gridCol w="3490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8938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Youssouf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pensa, que este é o melhor mês para pescar, porque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Times New Roman"/>
                        </a:rPr>
                        <a:t>o nível da água está muito baixo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Os peixes, que tinham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desovado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na água pouco profunda, agora procuram o caminho para voltar aos regatos que são mais profundos. 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367807" y="2564904"/>
          <a:ext cx="3713211" cy="696214"/>
        </p:xfrm>
        <a:graphic>
          <a:graphicData uri="http://schemas.openxmlformats.org/drawingml/2006/table">
            <a:tbl>
              <a:tblPr/>
              <a:tblGrid>
                <a:gridCol w="371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Tatta</a:t>
                      </a:r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Traore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não gosta deste mês.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É o mês mais quente do ano e a estação das chuvas não vai começar já.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Apesar disso a humidade aumenta e ela tem visto bastantes moscas Tsé-Tsé e mosquitos.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4201667" y="5773605"/>
          <a:ext cx="3209327" cy="696214"/>
        </p:xfrm>
        <a:graphic>
          <a:graphicData uri="http://schemas.openxmlformats.org/drawingml/2006/table">
            <a:tbl>
              <a:tblPr/>
              <a:tblGrid>
                <a:gridCol w="320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Youssouf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sente-se feliz,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este mês o nível da água tem baixou bruscamente, porque não choveu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e a sua casa já não está em perigo. Terá a mesma sorte no próximo ano?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3240706" y="545837"/>
          <a:ext cx="3713212" cy="1316608"/>
        </p:xfrm>
        <a:graphic>
          <a:graphicData uri="http://schemas.openxmlformats.org/drawingml/2006/table">
            <a:tbl>
              <a:tblPr/>
              <a:tblGrid>
                <a:gridCol w="371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6608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Para </a:t>
                      </a: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Mohamed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este mês parece que não vai acabar. </a:t>
                      </a: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Há três meses que não chove e é demasiado cedo mesmo para cultivar plantas com grande resistência à seca.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Está invejoso dos lavradores cujos campos ficam mais perto do rio. Ali o nível da toalha freática é mais alto e por isso durante o período da seca podem usar água das fontes para regar os seus legumes.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8361608" y="2004712"/>
          <a:ext cx="3490178" cy="1008112"/>
        </p:xfrm>
        <a:graphic>
          <a:graphicData uri="http://schemas.openxmlformats.org/drawingml/2006/table">
            <a:tbl>
              <a:tblPr/>
              <a:tblGrid>
                <a:gridCol w="349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pt-PT" sz="10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Times New Roman"/>
                          <a:cs typeface="Helvetica"/>
                        </a:rPr>
                        <a:t>Este é o último mês da estação seca, com o acentuar da chuva forte o nível da água do rio subiu bastante. </a:t>
                      </a: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Youssouf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Helvetica"/>
                        </a:rPr>
                        <a:t> olha os diques. No ano passado reforçou-os na estação das chuvas. Espera que agora a sua casa esteja mais segura. </a:t>
                      </a:r>
                      <a:endParaRPr lang="pt-PT" sz="1000" dirty="0">
                        <a:solidFill>
                          <a:schemeClr val="bg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41890" y="249617"/>
            <a:ext cx="157965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Janeiro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232840" y="210282"/>
            <a:ext cx="140276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Fevereiro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225837" y="388116"/>
            <a:ext cx="165199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Março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45945" y="2076815"/>
            <a:ext cx="1797971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Abril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297712" y="1644673"/>
            <a:ext cx="1348478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Junho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051832" y="5452718"/>
            <a:ext cx="159747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Dezembro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866158" y="5389700"/>
            <a:ext cx="1427187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Novembro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080132" y="5432392"/>
            <a:ext cx="122413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Outubro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70156" y="3573017"/>
            <a:ext cx="164160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Setembro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159895" y="3526290"/>
            <a:ext cx="1518474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Agosto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974857" y="3573017"/>
            <a:ext cx="1646511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Julho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5159895" y="2204865"/>
            <a:ext cx="1680335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Century Gothic" pitchFamily="34" charset="0"/>
              </a:rPr>
              <a:t>Maio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443802-8467-44FD-939D-9DBAAD60CC18}"/>
              </a:ext>
            </a:extLst>
          </p:cNvPr>
          <p:cNvSpPr txBox="1"/>
          <p:nvPr/>
        </p:nvSpPr>
        <p:spPr>
          <a:xfrm rot="2457664">
            <a:off x="10924147" y="440746"/>
            <a:ext cx="1183787" cy="369332"/>
          </a:xfrm>
          <a:custGeom>
            <a:avLst/>
            <a:gdLst>
              <a:gd name="connsiteX0" fmla="*/ 0 w 1183787"/>
              <a:gd name="connsiteY0" fmla="*/ 0 h 369332"/>
              <a:gd name="connsiteX1" fmla="*/ 1183787 w 1183787"/>
              <a:gd name="connsiteY1" fmla="*/ 0 h 369332"/>
              <a:gd name="connsiteX2" fmla="*/ 1183787 w 1183787"/>
              <a:gd name="connsiteY2" fmla="*/ 369332 h 369332"/>
              <a:gd name="connsiteX3" fmla="*/ 0 w 1183787"/>
              <a:gd name="connsiteY3" fmla="*/ 369332 h 369332"/>
              <a:gd name="connsiteX4" fmla="*/ 0 w 1183787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87" h="369332" fill="none" extrusionOk="0">
                <a:moveTo>
                  <a:pt x="0" y="0"/>
                </a:moveTo>
                <a:cubicBezTo>
                  <a:pt x="164581" y="-48838"/>
                  <a:pt x="787573" y="84918"/>
                  <a:pt x="1183787" y="0"/>
                </a:cubicBezTo>
                <a:cubicBezTo>
                  <a:pt x="1186875" y="50394"/>
                  <a:pt x="1191358" y="190070"/>
                  <a:pt x="1183787" y="369332"/>
                </a:cubicBezTo>
                <a:cubicBezTo>
                  <a:pt x="648514" y="389496"/>
                  <a:pt x="210082" y="398004"/>
                  <a:pt x="0" y="369332"/>
                </a:cubicBezTo>
                <a:cubicBezTo>
                  <a:pt x="32971" y="200808"/>
                  <a:pt x="-15083" y="162891"/>
                  <a:pt x="0" y="0"/>
                </a:cubicBezTo>
                <a:close/>
              </a:path>
              <a:path w="1183787" h="369332" stroke="0" extrusionOk="0">
                <a:moveTo>
                  <a:pt x="0" y="0"/>
                </a:moveTo>
                <a:cubicBezTo>
                  <a:pt x="209095" y="-94403"/>
                  <a:pt x="821651" y="35043"/>
                  <a:pt x="1183787" y="0"/>
                </a:cubicBezTo>
                <a:cubicBezTo>
                  <a:pt x="1174564" y="84307"/>
                  <a:pt x="1192135" y="312649"/>
                  <a:pt x="1183787" y="369332"/>
                </a:cubicBezTo>
                <a:cubicBezTo>
                  <a:pt x="880647" y="344452"/>
                  <a:pt x="236528" y="444137"/>
                  <a:pt x="0" y="369332"/>
                </a:cubicBezTo>
                <a:cubicBezTo>
                  <a:pt x="10731" y="248138"/>
                  <a:pt x="-12155" y="5423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Soluções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D2F600-7713-4B3A-8E26-1202D4CA0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510F29-99B7-444C-9792-DB92B6E38B45}"/>
              </a:ext>
            </a:extLst>
          </p:cNvPr>
          <p:cNvSpPr txBox="1"/>
          <p:nvPr/>
        </p:nvSpPr>
        <p:spPr>
          <a:xfrm>
            <a:off x="3479694" y="2772980"/>
            <a:ext cx="5232611" cy="1085716"/>
          </a:xfrm>
          <a:custGeom>
            <a:avLst/>
            <a:gdLst>
              <a:gd name="connsiteX0" fmla="*/ 0 w 5232611"/>
              <a:gd name="connsiteY0" fmla="*/ 0 h 1085716"/>
              <a:gd name="connsiteX1" fmla="*/ 529075 w 5232611"/>
              <a:gd name="connsiteY1" fmla="*/ 0 h 1085716"/>
              <a:gd name="connsiteX2" fmla="*/ 1058150 w 5232611"/>
              <a:gd name="connsiteY2" fmla="*/ 0 h 1085716"/>
              <a:gd name="connsiteX3" fmla="*/ 1587225 w 5232611"/>
              <a:gd name="connsiteY3" fmla="*/ 0 h 1085716"/>
              <a:gd name="connsiteX4" fmla="*/ 2063974 w 5232611"/>
              <a:gd name="connsiteY4" fmla="*/ 0 h 1085716"/>
              <a:gd name="connsiteX5" fmla="*/ 2645376 w 5232611"/>
              <a:gd name="connsiteY5" fmla="*/ 0 h 1085716"/>
              <a:gd name="connsiteX6" fmla="*/ 3279103 w 5232611"/>
              <a:gd name="connsiteY6" fmla="*/ 0 h 1085716"/>
              <a:gd name="connsiteX7" fmla="*/ 3755852 w 5232611"/>
              <a:gd name="connsiteY7" fmla="*/ 0 h 1085716"/>
              <a:gd name="connsiteX8" fmla="*/ 4232601 w 5232611"/>
              <a:gd name="connsiteY8" fmla="*/ 0 h 1085716"/>
              <a:gd name="connsiteX9" fmla="*/ 4657024 w 5232611"/>
              <a:gd name="connsiteY9" fmla="*/ 0 h 1085716"/>
              <a:gd name="connsiteX10" fmla="*/ 5232611 w 5232611"/>
              <a:gd name="connsiteY10" fmla="*/ 0 h 1085716"/>
              <a:gd name="connsiteX11" fmla="*/ 5232611 w 5232611"/>
              <a:gd name="connsiteY11" fmla="*/ 553715 h 1085716"/>
              <a:gd name="connsiteX12" fmla="*/ 5232611 w 5232611"/>
              <a:gd name="connsiteY12" fmla="*/ 1085716 h 1085716"/>
              <a:gd name="connsiteX13" fmla="*/ 4651210 w 5232611"/>
              <a:gd name="connsiteY13" fmla="*/ 1085716 h 1085716"/>
              <a:gd name="connsiteX14" fmla="*/ 4226787 w 5232611"/>
              <a:gd name="connsiteY14" fmla="*/ 1085716 h 1085716"/>
              <a:gd name="connsiteX15" fmla="*/ 3802364 w 5232611"/>
              <a:gd name="connsiteY15" fmla="*/ 1085716 h 1085716"/>
              <a:gd name="connsiteX16" fmla="*/ 3220963 w 5232611"/>
              <a:gd name="connsiteY16" fmla="*/ 1085716 h 1085716"/>
              <a:gd name="connsiteX17" fmla="*/ 2587235 w 5232611"/>
              <a:gd name="connsiteY17" fmla="*/ 1085716 h 1085716"/>
              <a:gd name="connsiteX18" fmla="*/ 1901182 w 5232611"/>
              <a:gd name="connsiteY18" fmla="*/ 1085716 h 1085716"/>
              <a:gd name="connsiteX19" fmla="*/ 1424433 w 5232611"/>
              <a:gd name="connsiteY19" fmla="*/ 1085716 h 1085716"/>
              <a:gd name="connsiteX20" fmla="*/ 895358 w 5232611"/>
              <a:gd name="connsiteY20" fmla="*/ 1085716 h 1085716"/>
              <a:gd name="connsiteX21" fmla="*/ 0 w 5232611"/>
              <a:gd name="connsiteY21" fmla="*/ 1085716 h 1085716"/>
              <a:gd name="connsiteX22" fmla="*/ 0 w 5232611"/>
              <a:gd name="connsiteY22" fmla="*/ 521144 h 1085716"/>
              <a:gd name="connsiteX23" fmla="*/ 0 w 5232611"/>
              <a:gd name="connsiteY23" fmla="*/ 0 h 10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32611" h="1085716" fill="none" extrusionOk="0">
                <a:moveTo>
                  <a:pt x="0" y="0"/>
                </a:moveTo>
                <a:cubicBezTo>
                  <a:pt x="125136" y="-21172"/>
                  <a:pt x="331300" y="18629"/>
                  <a:pt x="529075" y="0"/>
                </a:cubicBezTo>
                <a:cubicBezTo>
                  <a:pt x="726851" y="-18629"/>
                  <a:pt x="843588" y="11060"/>
                  <a:pt x="1058150" y="0"/>
                </a:cubicBezTo>
                <a:cubicBezTo>
                  <a:pt x="1272713" y="-11060"/>
                  <a:pt x="1436416" y="2317"/>
                  <a:pt x="1587225" y="0"/>
                </a:cubicBezTo>
                <a:cubicBezTo>
                  <a:pt x="1738034" y="-2317"/>
                  <a:pt x="1948376" y="49426"/>
                  <a:pt x="2063974" y="0"/>
                </a:cubicBezTo>
                <a:cubicBezTo>
                  <a:pt x="2179572" y="-49426"/>
                  <a:pt x="2487224" y="12719"/>
                  <a:pt x="2645376" y="0"/>
                </a:cubicBezTo>
                <a:cubicBezTo>
                  <a:pt x="2803528" y="-12719"/>
                  <a:pt x="3042812" y="27287"/>
                  <a:pt x="3279103" y="0"/>
                </a:cubicBezTo>
                <a:cubicBezTo>
                  <a:pt x="3515394" y="-27287"/>
                  <a:pt x="3643429" y="26724"/>
                  <a:pt x="3755852" y="0"/>
                </a:cubicBezTo>
                <a:cubicBezTo>
                  <a:pt x="3868275" y="-26724"/>
                  <a:pt x="4118329" y="27302"/>
                  <a:pt x="4232601" y="0"/>
                </a:cubicBezTo>
                <a:cubicBezTo>
                  <a:pt x="4346873" y="-27302"/>
                  <a:pt x="4512051" y="1120"/>
                  <a:pt x="4657024" y="0"/>
                </a:cubicBezTo>
                <a:cubicBezTo>
                  <a:pt x="4801997" y="-1120"/>
                  <a:pt x="4969537" y="5627"/>
                  <a:pt x="5232611" y="0"/>
                </a:cubicBezTo>
                <a:cubicBezTo>
                  <a:pt x="5292000" y="133980"/>
                  <a:pt x="5186063" y="354625"/>
                  <a:pt x="5232611" y="553715"/>
                </a:cubicBezTo>
                <a:cubicBezTo>
                  <a:pt x="5279159" y="752806"/>
                  <a:pt x="5230336" y="942576"/>
                  <a:pt x="5232611" y="1085716"/>
                </a:cubicBezTo>
                <a:cubicBezTo>
                  <a:pt x="5076221" y="1111078"/>
                  <a:pt x="4904770" y="1057937"/>
                  <a:pt x="4651210" y="1085716"/>
                </a:cubicBezTo>
                <a:cubicBezTo>
                  <a:pt x="4397650" y="1113495"/>
                  <a:pt x="4416154" y="1077344"/>
                  <a:pt x="4226787" y="1085716"/>
                </a:cubicBezTo>
                <a:cubicBezTo>
                  <a:pt x="4037420" y="1094088"/>
                  <a:pt x="4013886" y="1068722"/>
                  <a:pt x="3802364" y="1085716"/>
                </a:cubicBezTo>
                <a:cubicBezTo>
                  <a:pt x="3590842" y="1102710"/>
                  <a:pt x="3487915" y="1077853"/>
                  <a:pt x="3220963" y="1085716"/>
                </a:cubicBezTo>
                <a:cubicBezTo>
                  <a:pt x="2954011" y="1093579"/>
                  <a:pt x="2718320" y="1069985"/>
                  <a:pt x="2587235" y="1085716"/>
                </a:cubicBezTo>
                <a:cubicBezTo>
                  <a:pt x="2456150" y="1101447"/>
                  <a:pt x="2113036" y="1070678"/>
                  <a:pt x="1901182" y="1085716"/>
                </a:cubicBezTo>
                <a:cubicBezTo>
                  <a:pt x="1689328" y="1100754"/>
                  <a:pt x="1594279" y="1031260"/>
                  <a:pt x="1424433" y="1085716"/>
                </a:cubicBezTo>
                <a:cubicBezTo>
                  <a:pt x="1254587" y="1140172"/>
                  <a:pt x="1112045" y="1028116"/>
                  <a:pt x="895358" y="1085716"/>
                </a:cubicBezTo>
                <a:cubicBezTo>
                  <a:pt x="678671" y="1143316"/>
                  <a:pt x="309764" y="990111"/>
                  <a:pt x="0" y="1085716"/>
                </a:cubicBezTo>
                <a:cubicBezTo>
                  <a:pt x="-43579" y="943476"/>
                  <a:pt x="41742" y="756456"/>
                  <a:pt x="0" y="521144"/>
                </a:cubicBezTo>
                <a:cubicBezTo>
                  <a:pt x="-41742" y="285832"/>
                  <a:pt x="7463" y="133428"/>
                  <a:pt x="0" y="0"/>
                </a:cubicBezTo>
                <a:close/>
              </a:path>
              <a:path w="5232611" h="1085716" stroke="0" extrusionOk="0">
                <a:moveTo>
                  <a:pt x="0" y="0"/>
                </a:moveTo>
                <a:cubicBezTo>
                  <a:pt x="237333" y="-49945"/>
                  <a:pt x="487694" y="7076"/>
                  <a:pt x="686053" y="0"/>
                </a:cubicBezTo>
                <a:cubicBezTo>
                  <a:pt x="884412" y="-7076"/>
                  <a:pt x="907417" y="2919"/>
                  <a:pt x="1110476" y="0"/>
                </a:cubicBezTo>
                <a:cubicBezTo>
                  <a:pt x="1313535" y="-2919"/>
                  <a:pt x="1396234" y="11348"/>
                  <a:pt x="1587225" y="0"/>
                </a:cubicBezTo>
                <a:cubicBezTo>
                  <a:pt x="1778216" y="-11348"/>
                  <a:pt x="1947401" y="15370"/>
                  <a:pt x="2273279" y="0"/>
                </a:cubicBezTo>
                <a:cubicBezTo>
                  <a:pt x="2599157" y="-15370"/>
                  <a:pt x="2643791" y="43738"/>
                  <a:pt x="2750028" y="0"/>
                </a:cubicBezTo>
                <a:cubicBezTo>
                  <a:pt x="2856265" y="-43738"/>
                  <a:pt x="3081588" y="6853"/>
                  <a:pt x="3331429" y="0"/>
                </a:cubicBezTo>
                <a:cubicBezTo>
                  <a:pt x="3581270" y="-6853"/>
                  <a:pt x="3706021" y="10928"/>
                  <a:pt x="3912830" y="0"/>
                </a:cubicBezTo>
                <a:cubicBezTo>
                  <a:pt x="4119639" y="-10928"/>
                  <a:pt x="4322392" y="35092"/>
                  <a:pt x="4441905" y="0"/>
                </a:cubicBezTo>
                <a:cubicBezTo>
                  <a:pt x="4561419" y="-35092"/>
                  <a:pt x="5010949" y="13113"/>
                  <a:pt x="5232611" y="0"/>
                </a:cubicBezTo>
                <a:cubicBezTo>
                  <a:pt x="5249141" y="271024"/>
                  <a:pt x="5225639" y="317310"/>
                  <a:pt x="5232611" y="542858"/>
                </a:cubicBezTo>
                <a:cubicBezTo>
                  <a:pt x="5239583" y="768406"/>
                  <a:pt x="5171387" y="969920"/>
                  <a:pt x="5232611" y="1085716"/>
                </a:cubicBezTo>
                <a:cubicBezTo>
                  <a:pt x="5022123" y="1134425"/>
                  <a:pt x="4867377" y="1079643"/>
                  <a:pt x="4598884" y="1085716"/>
                </a:cubicBezTo>
                <a:cubicBezTo>
                  <a:pt x="4330391" y="1091789"/>
                  <a:pt x="4197015" y="1054278"/>
                  <a:pt x="4069809" y="1085716"/>
                </a:cubicBezTo>
                <a:cubicBezTo>
                  <a:pt x="3942603" y="1117154"/>
                  <a:pt x="3763329" y="1060354"/>
                  <a:pt x="3540733" y="1085716"/>
                </a:cubicBezTo>
                <a:cubicBezTo>
                  <a:pt x="3318137" y="1111078"/>
                  <a:pt x="3119927" y="1036233"/>
                  <a:pt x="2959332" y="1085716"/>
                </a:cubicBezTo>
                <a:cubicBezTo>
                  <a:pt x="2798737" y="1135199"/>
                  <a:pt x="2554960" y="1078292"/>
                  <a:pt x="2377931" y="1085716"/>
                </a:cubicBezTo>
                <a:cubicBezTo>
                  <a:pt x="2200902" y="1093140"/>
                  <a:pt x="2025173" y="1052607"/>
                  <a:pt x="1796530" y="1085716"/>
                </a:cubicBezTo>
                <a:cubicBezTo>
                  <a:pt x="1567887" y="1118825"/>
                  <a:pt x="1410378" y="1022472"/>
                  <a:pt x="1110476" y="1085716"/>
                </a:cubicBezTo>
                <a:cubicBezTo>
                  <a:pt x="810574" y="1148960"/>
                  <a:pt x="807446" y="1075604"/>
                  <a:pt x="686053" y="1085716"/>
                </a:cubicBezTo>
                <a:cubicBezTo>
                  <a:pt x="564660" y="1095828"/>
                  <a:pt x="281279" y="1034641"/>
                  <a:pt x="0" y="1085716"/>
                </a:cubicBezTo>
                <a:cubicBezTo>
                  <a:pt x="-11654" y="871784"/>
                  <a:pt x="41399" y="750714"/>
                  <a:pt x="0" y="575429"/>
                </a:cubicBezTo>
                <a:cubicBezTo>
                  <a:pt x="-41399" y="400144"/>
                  <a:pt x="62883" y="24348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54330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#match-up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competências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geográficas</a:t>
            </a:r>
            <a:endParaRPr lang="en-U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233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2AC37F1-F8EE-434B-B06F-A2AED8488F31}"/>
              </a:ext>
            </a:extLst>
          </p:cNvPr>
          <p:cNvGraphicFramePr>
            <a:graphicFrameLocks noGrp="1"/>
          </p:cNvGraphicFramePr>
          <p:nvPr/>
        </p:nvGraphicFramePr>
        <p:xfrm>
          <a:off x="492969" y="2061354"/>
          <a:ext cx="3404740" cy="3164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8148">
                  <a:extLst>
                    <a:ext uri="{9D8B030D-6E8A-4147-A177-3AD203B41FA5}">
                      <a16:colId xmlns:a16="http://schemas.microsoft.com/office/drawing/2014/main" val="227879146"/>
                    </a:ext>
                  </a:extLst>
                </a:gridCol>
                <a:gridCol w="1136592">
                  <a:extLst>
                    <a:ext uri="{9D8B030D-6E8A-4147-A177-3AD203B41FA5}">
                      <a16:colId xmlns:a16="http://schemas.microsoft.com/office/drawing/2014/main" val="2495494461"/>
                    </a:ext>
                  </a:extLst>
                </a:gridCol>
              </a:tblGrid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Figura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859265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1. Gráfico de linhas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798413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2. Mapa </a:t>
                      </a:r>
                      <a:r>
                        <a:rPr lang="pt-PT" dirty="0" err="1"/>
                        <a:t>coropletos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565640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3. Pirâmide etária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928892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4. Mapa de </a:t>
                      </a:r>
                      <a:r>
                        <a:rPr lang="pt-PT" dirty="0" err="1"/>
                        <a:t>isolinhas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657542"/>
                  </a:ext>
                </a:extLst>
              </a:tr>
            </a:tbl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D023D607-AD66-4A98-8E34-FBBBABF9F7C5}"/>
              </a:ext>
            </a:extLst>
          </p:cNvPr>
          <p:cNvGrpSpPr/>
          <p:nvPr/>
        </p:nvGrpSpPr>
        <p:grpSpPr>
          <a:xfrm>
            <a:off x="4111356" y="1153682"/>
            <a:ext cx="3902453" cy="2341548"/>
            <a:chOff x="6554420" y="672005"/>
            <a:chExt cx="5719648" cy="339224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A8CFAC30-6ECB-4324-B7BE-DFE434AA6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4420" y="672005"/>
              <a:ext cx="2772460" cy="3332851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F913A369-B088-45AA-B571-AD7B79002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5685" y="731398"/>
              <a:ext cx="2818383" cy="3332852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A781564-A1F8-49CB-ADD2-6D8971D98284}"/>
              </a:ext>
            </a:extLst>
          </p:cNvPr>
          <p:cNvGrpSpPr/>
          <p:nvPr/>
        </p:nvGrpSpPr>
        <p:grpSpPr>
          <a:xfrm>
            <a:off x="8165334" y="1218751"/>
            <a:ext cx="3610771" cy="2235481"/>
            <a:chOff x="6550058" y="696938"/>
            <a:chExt cx="5710358" cy="332547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7FCAB1C-8029-4564-82EA-333856A58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0058" y="696938"/>
              <a:ext cx="2772460" cy="3325477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660295C-0E31-4B0E-9825-B7893DE19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18514" y="733823"/>
              <a:ext cx="2741902" cy="3251705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32123AB-B9AA-4C7E-AED5-0868C6E51F08}"/>
              </a:ext>
            </a:extLst>
          </p:cNvPr>
          <p:cNvGrpSpPr/>
          <p:nvPr/>
        </p:nvGrpSpPr>
        <p:grpSpPr>
          <a:xfrm>
            <a:off x="4111356" y="3739013"/>
            <a:ext cx="3902453" cy="2140494"/>
            <a:chOff x="4705156" y="1885734"/>
            <a:chExt cx="5448546" cy="3086531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094C621-7BD5-433E-B5D6-155D8F83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5156" y="1885734"/>
              <a:ext cx="2781688" cy="308653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A87A8D6-1494-45F2-BB02-EA434C1D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9188" y="1885736"/>
              <a:ext cx="2504514" cy="3069769"/>
            </a:xfrm>
            <a:prstGeom prst="rect">
              <a:avLst/>
            </a:prstGeom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169142A-A397-463F-8BCF-AFA20659D599}"/>
              </a:ext>
            </a:extLst>
          </p:cNvPr>
          <p:cNvGrpSpPr/>
          <p:nvPr/>
        </p:nvGrpSpPr>
        <p:grpSpPr>
          <a:xfrm>
            <a:off x="8165334" y="3721300"/>
            <a:ext cx="3537938" cy="2140493"/>
            <a:chOff x="4690867" y="1880971"/>
            <a:chExt cx="4000607" cy="2187675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C2D49C4-B43F-4652-9A1E-BE4B8B3A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90867" y="1880971"/>
              <a:ext cx="1985736" cy="2187675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49D2AB3-46E0-4F8A-B940-039FB75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15294" y="1880971"/>
              <a:ext cx="1876180" cy="2152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56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2AC37F1-F8EE-434B-B06F-A2AED8488F31}"/>
              </a:ext>
            </a:extLst>
          </p:cNvPr>
          <p:cNvGraphicFramePr>
            <a:graphicFrameLocks noGrp="1"/>
          </p:cNvGraphicFramePr>
          <p:nvPr/>
        </p:nvGraphicFramePr>
        <p:xfrm>
          <a:off x="448933" y="1774647"/>
          <a:ext cx="3200121" cy="31788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6080">
                  <a:extLst>
                    <a:ext uri="{9D8B030D-6E8A-4147-A177-3AD203B41FA5}">
                      <a16:colId xmlns:a16="http://schemas.microsoft.com/office/drawing/2014/main" val="227879146"/>
                    </a:ext>
                  </a:extLst>
                </a:gridCol>
                <a:gridCol w="1034041">
                  <a:extLst>
                    <a:ext uri="{9D8B030D-6E8A-4147-A177-3AD203B41FA5}">
                      <a16:colId xmlns:a16="http://schemas.microsoft.com/office/drawing/2014/main" val="2495494461"/>
                    </a:ext>
                  </a:extLst>
                </a:gridCol>
              </a:tblGrid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Figura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859265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5. Gráfico radial/radar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465429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6. Gráfico termopluviométrico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486323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7. Histograma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883773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8. Perfil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083273"/>
                  </a:ext>
                </a:extLst>
              </a:tr>
            </a:tbl>
          </a:graphicData>
        </a:graphic>
      </p:graphicFrame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2772556-E725-490C-9C92-EDB18B189A16}"/>
              </a:ext>
            </a:extLst>
          </p:cNvPr>
          <p:cNvGrpSpPr/>
          <p:nvPr/>
        </p:nvGrpSpPr>
        <p:grpSpPr>
          <a:xfrm>
            <a:off x="4090874" y="1074755"/>
            <a:ext cx="7801241" cy="2115420"/>
            <a:chOff x="4090874" y="1106023"/>
            <a:chExt cx="7801241" cy="2115420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616ED941-40D8-4C09-A167-913220157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4414" y="1132399"/>
              <a:ext cx="1825561" cy="2089044"/>
            </a:xfrm>
            <a:prstGeom prst="rect">
              <a:avLst/>
            </a:prstGeom>
          </p:spPr>
        </p:pic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6EF107DA-5E2A-4FE9-80F9-F1AFD42EC284}"/>
                </a:ext>
              </a:extLst>
            </p:cNvPr>
            <p:cNvGrpSpPr/>
            <p:nvPr/>
          </p:nvGrpSpPr>
          <p:grpSpPr>
            <a:xfrm>
              <a:off x="4090874" y="1106023"/>
              <a:ext cx="7801241" cy="2103170"/>
              <a:chOff x="4182674" y="367468"/>
              <a:chExt cx="8247855" cy="2218927"/>
            </a:xfrm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946D34B3-1B88-41F3-8D91-935168752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1007" y="367468"/>
                <a:ext cx="1930073" cy="2218927"/>
              </a:xfrm>
              <a:prstGeom prst="rect">
                <a:avLst/>
              </a:prstGeom>
            </p:spPr>
          </p:pic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92035450-41A1-4FD2-840C-7FE714059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2674" y="367468"/>
                <a:ext cx="1913326" cy="2218927"/>
              </a:xfrm>
              <a:prstGeom prst="rect">
                <a:avLst/>
              </a:prstGeom>
            </p:spPr>
          </p:pic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64ECC3F7-500D-4C30-BFE8-B266EE1AF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7058" y="367468"/>
                <a:ext cx="2013471" cy="2218927"/>
              </a:xfrm>
              <a:prstGeom prst="rect">
                <a:avLst/>
              </a:prstGeom>
            </p:spPr>
          </p:pic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682FF77-996C-41C4-A187-59F115B4D979}"/>
              </a:ext>
            </a:extLst>
          </p:cNvPr>
          <p:cNvGrpSpPr/>
          <p:nvPr/>
        </p:nvGrpSpPr>
        <p:grpSpPr>
          <a:xfrm>
            <a:off x="4179693" y="3570337"/>
            <a:ext cx="7709441" cy="2138670"/>
            <a:chOff x="4215033" y="2730156"/>
            <a:chExt cx="7709441" cy="2138670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486EB10B-21E4-4656-B65E-7A326FE2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5033" y="2736532"/>
              <a:ext cx="1809721" cy="210302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A6BFB01-E9D2-43D0-AB20-8BD0DE51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5999" y="2730156"/>
              <a:ext cx="1809721" cy="210302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A83941-18C8-4EC9-B959-5B0F388C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73852" y="2730157"/>
              <a:ext cx="1845002" cy="211577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B2CCBD0B-44EF-4DD7-A1CB-AD21408A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79472" y="2730156"/>
              <a:ext cx="1845002" cy="213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35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3">
            <a:extLst>
              <a:ext uri="{FF2B5EF4-FFF2-40B4-BE49-F238E27FC236}">
                <a16:creationId xmlns:a16="http://schemas.microsoft.com/office/drawing/2014/main" id="{3700B37C-5A62-40F2-929F-65814076D053}"/>
              </a:ext>
            </a:extLst>
          </p:cNvPr>
          <p:cNvGraphicFramePr>
            <a:graphicFrameLocks noGrp="1"/>
          </p:cNvGraphicFramePr>
          <p:nvPr/>
        </p:nvGraphicFramePr>
        <p:xfrm>
          <a:off x="437155" y="1846772"/>
          <a:ext cx="3331539" cy="3164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6583">
                  <a:extLst>
                    <a:ext uri="{9D8B030D-6E8A-4147-A177-3AD203B41FA5}">
                      <a16:colId xmlns:a16="http://schemas.microsoft.com/office/drawing/2014/main" val="227879146"/>
                    </a:ext>
                  </a:extLst>
                </a:gridCol>
                <a:gridCol w="1204956">
                  <a:extLst>
                    <a:ext uri="{9D8B030D-6E8A-4147-A177-3AD203B41FA5}">
                      <a16:colId xmlns:a16="http://schemas.microsoft.com/office/drawing/2014/main" val="2495494461"/>
                    </a:ext>
                  </a:extLst>
                </a:gridCol>
              </a:tblGrid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Figura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859265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9. Mapa de pontos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798413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10. Mapa de fluxos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565640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11. Gráfico de barras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928892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12. Mapa distorcido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657542"/>
                  </a:ext>
                </a:extLst>
              </a:tr>
            </a:tbl>
          </a:graphicData>
        </a:graphic>
      </p:graphicFrame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075673E-86E3-4F43-BCDF-96B01C695656}"/>
              </a:ext>
            </a:extLst>
          </p:cNvPr>
          <p:cNvGrpSpPr/>
          <p:nvPr/>
        </p:nvGrpSpPr>
        <p:grpSpPr>
          <a:xfrm>
            <a:off x="4200805" y="856341"/>
            <a:ext cx="7626573" cy="2199294"/>
            <a:chOff x="4398488" y="458448"/>
            <a:chExt cx="7181890" cy="1977104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D2F8C15-23D0-4925-B324-B92B4576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8488" y="458448"/>
              <a:ext cx="1721802" cy="1977104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2F7D4EEE-C1BE-44AB-A78A-E0A670AE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5907" y="458448"/>
              <a:ext cx="1595844" cy="1977104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FDC1641E-AF35-431B-8DC0-BC5EE438A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560"/>
            <a:stretch/>
          </p:blipFill>
          <p:spPr>
            <a:xfrm>
              <a:off x="9853806" y="458448"/>
              <a:ext cx="1726572" cy="197710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A94B180-F9BF-4C2A-914E-E2410B912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050"/>
            <a:stretch/>
          </p:blipFill>
          <p:spPr>
            <a:xfrm>
              <a:off x="8016161" y="458448"/>
              <a:ext cx="1744043" cy="1977104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C951484-C92D-4E2E-8056-C1811916CBFD}"/>
              </a:ext>
            </a:extLst>
          </p:cNvPr>
          <p:cNvGrpSpPr/>
          <p:nvPr/>
        </p:nvGrpSpPr>
        <p:grpSpPr>
          <a:xfrm>
            <a:off x="4177343" y="3580792"/>
            <a:ext cx="7650035" cy="2315806"/>
            <a:chOff x="4374198" y="2897128"/>
            <a:chExt cx="7205353" cy="198914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649FF3F-9003-42FB-9D8B-D0FFBCDCA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4198" y="2897128"/>
              <a:ext cx="1721802" cy="197710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21DA6DB-D9FF-49C9-9110-B5C6B4B4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907" y="2897128"/>
              <a:ext cx="1595844" cy="197710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E18017C-EC65-4E70-BFCF-ED2805619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3806" y="2897128"/>
              <a:ext cx="1725745" cy="1977104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D334577-C781-422B-93FE-978048C21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8402" y="2897128"/>
              <a:ext cx="1721802" cy="1989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906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687</Words>
  <Application>Microsoft Office PowerPoint</Application>
  <PresentationFormat>Ecrã Panorâmico</PresentationFormat>
  <Paragraphs>84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apg3</dc:creator>
  <cp:lastModifiedBy>helena magro</cp:lastModifiedBy>
  <cp:revision>121</cp:revision>
  <dcterms:created xsi:type="dcterms:W3CDTF">2020-02-12T18:55:58Z</dcterms:created>
  <dcterms:modified xsi:type="dcterms:W3CDTF">2023-05-25T19:07:20Z</dcterms:modified>
</cp:coreProperties>
</file>