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8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C7088-EE2B-4EB5-BD89-16523F4BC6BE}" type="datetimeFigureOut">
              <a:rPr lang="pt-PT" smtClean="0"/>
              <a:t>05/05/2020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6842F-7D33-4BF4-94BB-5FC4FF8F1876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2656" y="0"/>
            <a:ext cx="6172200" cy="1043608"/>
          </a:xfrm>
        </p:spPr>
        <p:txBody>
          <a:bodyPr/>
          <a:lstStyle/>
          <a:p>
            <a:r>
              <a:rPr lang="pt-PT" sz="2000" dirty="0"/>
              <a:t>DESCOBRINDO O</a:t>
            </a:r>
            <a:r>
              <a:rPr lang="pt-PT" dirty="0"/>
              <a:t> Litoral 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0" y="899592"/>
            <a:ext cx="6858000" cy="7704856"/>
          </a:xfrm>
        </p:spPr>
        <p:txBody>
          <a:bodyPr>
            <a:normAutofit fontScale="25000" lnSpcReduction="20000"/>
          </a:bodyPr>
          <a:lstStyle/>
          <a:p>
            <a:r>
              <a:rPr lang="pt-PT" sz="7000" dirty="0"/>
              <a:t>Para cada 10 casas o grupo tem de localizar 2 acidentes da costa, dois portos de pesca e elaborar 3 questões sobre conceitos à sua escolha de entre a lista que está no slide 4 e de acordo com as instruções da professora. </a:t>
            </a:r>
          </a:p>
          <a:p>
            <a:endParaRPr lang="pt-PT" sz="7000" dirty="0"/>
          </a:p>
          <a:p>
            <a:r>
              <a:rPr lang="pt-PT" sz="7000" dirty="0"/>
              <a:t>A professora dirá a cada grupo que casas é que pertencem ao grupo</a:t>
            </a:r>
          </a:p>
          <a:p>
            <a:endParaRPr lang="pt-PT" sz="7000" dirty="0"/>
          </a:p>
          <a:p>
            <a:r>
              <a:rPr lang="pt-PT" sz="7000" dirty="0"/>
              <a:t>num ficheiro </a:t>
            </a:r>
            <a:r>
              <a:rPr lang="pt-PT" sz="7000" dirty="0" err="1"/>
              <a:t>word</a:t>
            </a:r>
            <a:r>
              <a:rPr lang="pt-PT" sz="7000" dirty="0"/>
              <a:t>, diferente deste o grupo dá a resposta para cada pergunta. </a:t>
            </a:r>
          </a:p>
          <a:p>
            <a:endParaRPr lang="pt-PT" sz="7000" dirty="0"/>
          </a:p>
          <a:p>
            <a:r>
              <a:rPr lang="pt-PT" sz="7000" dirty="0"/>
              <a:t>Para os acidentes da costa e para os portos de pesca o grupo deve “imaginar” uma situação que possa constituir um avanço ou recuo no jogo</a:t>
            </a:r>
          </a:p>
          <a:p>
            <a:pPr>
              <a:buNone/>
            </a:pPr>
            <a:endParaRPr lang="pt-PT" sz="7000" dirty="0"/>
          </a:p>
          <a:p>
            <a:r>
              <a:rPr lang="pt-PT" sz="7000" dirty="0"/>
              <a:t>As perguntas sobre os conceitos estarão distribuídas em Casas da sorte. Sempre que o grupo opositor estiver a jogar e responder corretamente à pergunta pode avançar uma casa. Se responder errado recua 2 casas. </a:t>
            </a:r>
          </a:p>
          <a:p>
            <a:endParaRPr lang="pt-PT" sz="7000" dirty="0"/>
          </a:p>
          <a:p>
            <a:r>
              <a:rPr lang="pt-PT" sz="7000" dirty="0"/>
              <a:t>No slide 5 encontram-se discriminados os grupos, as casa e os conceitos que pertencem a cada grupo. </a:t>
            </a:r>
          </a:p>
          <a:p>
            <a:endParaRPr lang="pt-PT" sz="7000" dirty="0"/>
          </a:p>
          <a:p>
            <a:r>
              <a:rPr lang="pt-PT" sz="7000" dirty="0"/>
              <a:t>No slide quatro está um tabuleiro onde irão inscrever onde se localizam as vossas casas de acidentes litorais, dos protos e as casas da sorte. (ver exemplo no slide 2). 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Digitalizar0042"/>
          <p:cNvPicPr>
            <a:picLocks noChangeAspect="1" noChangeArrowheads="1"/>
          </p:cNvPicPr>
          <p:nvPr/>
        </p:nvPicPr>
        <p:blipFill>
          <a:blip r:embed="rId2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4" t="1228" r="3166" b="1331"/>
          <a:stretch>
            <a:fillRect/>
          </a:stretch>
        </p:blipFill>
        <p:spPr bwMode="auto">
          <a:xfrm>
            <a:off x="260648" y="358362"/>
            <a:ext cx="5040560" cy="87856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08720" y="63001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340768" y="341987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40768" y="377991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40768" y="413995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340768" y="44999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08720" y="44999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908720" y="48600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908720" y="522007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908720" y="594015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908720" y="558011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340768" y="63001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340768" y="66602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340768" y="702027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1340768" y="738031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1340768" y="774035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1340768" y="81003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340768" y="84604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340768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772816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2204864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636912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3068960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3068960" y="84604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1340768" y="30598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1340768" y="26997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772816" y="26997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1772816" y="233975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1772816" y="197971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1772816" y="161967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1772816" y="12596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8" name="CaixaDeTexto 37"/>
          <p:cNvSpPr txBox="1"/>
          <p:nvPr/>
        </p:nvSpPr>
        <p:spPr>
          <a:xfrm>
            <a:off x="1844824" y="12596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844824" y="16196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1844824" y="19797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3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1844824" y="2339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4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1844824" y="2699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5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1412776" y="2699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6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1484784" y="30598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7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1412776" y="3419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8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1412776" y="3779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9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1412776" y="41399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10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1340768" y="44999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11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908720" y="44999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12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908720" y="48600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13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908720" y="52200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14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908720" y="55801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15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908720" y="5940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16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908720" y="6300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17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1340768" y="6300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18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340768" y="66602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19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340768" y="73803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21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1340768" y="70202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20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1340768" y="77403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22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1340768" y="81003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23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1340768" y="84604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24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1340768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25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1772816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26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2204864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27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2636912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28</a:t>
            </a:r>
          </a:p>
        </p:txBody>
      </p:sp>
      <p:sp>
        <p:nvSpPr>
          <p:cNvPr id="67" name="CaixaDeTexto 66"/>
          <p:cNvSpPr txBox="1"/>
          <p:nvPr/>
        </p:nvSpPr>
        <p:spPr>
          <a:xfrm>
            <a:off x="3068960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29</a:t>
            </a:r>
          </a:p>
        </p:txBody>
      </p:sp>
      <p:sp>
        <p:nvSpPr>
          <p:cNvPr id="68" name="CaixaDeTexto 67"/>
          <p:cNvSpPr txBox="1"/>
          <p:nvPr/>
        </p:nvSpPr>
        <p:spPr>
          <a:xfrm>
            <a:off x="3068960" y="84604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30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4077072" y="251520"/>
            <a:ext cx="2520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/>
              <a:t>Casa 1 – Partida </a:t>
            </a:r>
          </a:p>
          <a:p>
            <a:endParaRPr lang="pt-PT" sz="2400" b="1" dirty="0"/>
          </a:p>
          <a:p>
            <a:r>
              <a:rPr lang="pt-PT" sz="2400" b="1" dirty="0"/>
              <a:t>Casa 2 – SORTE (pergunta sobre a plataforma continental) </a:t>
            </a:r>
          </a:p>
          <a:p>
            <a:endParaRPr lang="pt-PT" sz="2400" b="1" dirty="0"/>
          </a:p>
          <a:p>
            <a:r>
              <a:rPr lang="pt-PT" sz="2400" b="1" dirty="0"/>
              <a:t>Casa 3 – Porto de Leixões – hoje a pesca da sardinha foi boa, avanças uma casa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Digitalizar0042"/>
          <p:cNvPicPr>
            <a:picLocks noChangeAspect="1" noChangeArrowheads="1"/>
          </p:cNvPicPr>
          <p:nvPr/>
        </p:nvPicPr>
        <p:blipFill>
          <a:blip r:embed="rId2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4" t="1228" r="3166" b="1331"/>
          <a:stretch>
            <a:fillRect/>
          </a:stretch>
        </p:blipFill>
        <p:spPr bwMode="auto">
          <a:xfrm>
            <a:off x="260648" y="358362"/>
            <a:ext cx="5040560" cy="87856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08720" y="63001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340768" y="341987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40768" y="377991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40768" y="413995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340768" y="44999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08720" y="44999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908720" y="48600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908720" y="522007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908720" y="594015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908720" y="558011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340768" y="63001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340768" y="66602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340768" y="702027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1340768" y="738031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1340768" y="774035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1340768" y="81003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340768" y="84604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340768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772816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2204864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636912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3068960" y="8788301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3068960" y="84604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1340768" y="30598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1340768" y="26997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772816" y="269979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1772816" y="233975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1772816" y="197971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1772816" y="161967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1772816" y="1259632"/>
            <a:ext cx="436687" cy="355699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8" name="CaixaDeTexto 37"/>
          <p:cNvSpPr txBox="1"/>
          <p:nvPr/>
        </p:nvSpPr>
        <p:spPr>
          <a:xfrm>
            <a:off x="1844824" y="12596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844824" y="16196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1844824" y="19797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3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1844824" y="2339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4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1844824" y="2699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5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1412776" y="2699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6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1484784" y="30598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7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1412776" y="3419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8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1412776" y="3779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9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1412776" y="41399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10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1340768" y="44999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11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908720" y="44999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12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908720" y="48600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13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908720" y="52200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14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908720" y="55801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15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908720" y="5940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16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908720" y="6300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17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1340768" y="6300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18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340768" y="66602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19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340768" y="73803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21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1340768" y="70202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20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1340768" y="77403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22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1340768" y="81003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23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1340768" y="84604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24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1340768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25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1772816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26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2204864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27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2636912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28</a:t>
            </a:r>
          </a:p>
        </p:txBody>
      </p:sp>
      <p:sp>
        <p:nvSpPr>
          <p:cNvPr id="67" name="CaixaDeTexto 66"/>
          <p:cNvSpPr txBox="1"/>
          <p:nvPr/>
        </p:nvSpPr>
        <p:spPr>
          <a:xfrm>
            <a:off x="3068960" y="8774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29</a:t>
            </a:r>
          </a:p>
        </p:txBody>
      </p:sp>
      <p:sp>
        <p:nvSpPr>
          <p:cNvPr id="68" name="CaixaDeTexto 67"/>
          <p:cNvSpPr txBox="1"/>
          <p:nvPr/>
        </p:nvSpPr>
        <p:spPr>
          <a:xfrm>
            <a:off x="3068960" y="84604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664" y="0"/>
            <a:ext cx="6172200" cy="749432"/>
          </a:xfrm>
        </p:spPr>
        <p:txBody>
          <a:bodyPr>
            <a:normAutofit fontScale="90000"/>
          </a:bodyPr>
          <a:lstStyle/>
          <a:p>
            <a:r>
              <a:rPr lang="pt-PT" dirty="0"/>
              <a:t>Os conceitos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49080" y="1259632"/>
            <a:ext cx="3028950" cy="6034617"/>
          </a:xfrm>
        </p:spPr>
        <p:txBody>
          <a:bodyPr>
            <a:normAutofit/>
          </a:bodyPr>
          <a:lstStyle/>
          <a:p>
            <a:r>
              <a:rPr lang="pt-PT" dirty="0"/>
              <a:t>18) Tipos de pesca</a:t>
            </a:r>
          </a:p>
          <a:p>
            <a:r>
              <a:rPr lang="pt-PT" dirty="0"/>
              <a:t>19) </a:t>
            </a:r>
            <a:r>
              <a:rPr lang="pt-PT" dirty="0" err="1"/>
              <a:t>tAB</a:t>
            </a:r>
            <a:endParaRPr lang="pt-PT" dirty="0"/>
          </a:p>
          <a:p>
            <a:r>
              <a:rPr lang="pt-PT" dirty="0"/>
              <a:t>20) Recurso piscícola; 21) Quotas de pesca; 22) Aquicultura; </a:t>
            </a:r>
          </a:p>
          <a:p>
            <a:r>
              <a:rPr lang="pt-PT" i="1" dirty="0"/>
              <a:t>23) Stock</a:t>
            </a:r>
            <a:endParaRPr lang="pt-PT" dirty="0"/>
          </a:p>
          <a:p>
            <a:r>
              <a:rPr lang="pt-PT" dirty="0"/>
              <a:t>24) Maré negra</a:t>
            </a:r>
          </a:p>
          <a:p>
            <a:r>
              <a:rPr lang="pt-PT" dirty="0"/>
              <a:t>25) talude continental</a:t>
            </a:r>
          </a:p>
          <a:p>
            <a:r>
              <a:rPr lang="pt-PT" dirty="0"/>
              <a:t>26) POOC</a:t>
            </a:r>
          </a:p>
        </p:txBody>
      </p:sp>
      <p:sp>
        <p:nvSpPr>
          <p:cNvPr id="5" name="Marcador de Posição de Conteúdo 5"/>
          <p:cNvSpPr>
            <a:spLocks noGrp="1"/>
          </p:cNvSpPr>
          <p:nvPr>
            <p:ph sz="half" idx="1"/>
          </p:nvPr>
        </p:nvSpPr>
        <p:spPr>
          <a:xfrm>
            <a:off x="0" y="755576"/>
            <a:ext cx="4023066" cy="8100392"/>
          </a:xfrm>
        </p:spPr>
        <p:txBody>
          <a:bodyPr>
            <a:noAutofit/>
          </a:bodyPr>
          <a:lstStyle/>
          <a:p>
            <a:r>
              <a:rPr lang="pt-PT" dirty="0"/>
              <a:t>1) Plataforma continental; </a:t>
            </a:r>
          </a:p>
          <a:p>
            <a:r>
              <a:rPr lang="pt-PT" dirty="0"/>
              <a:t>2) Abrasão marinha;  3) Arriba;  </a:t>
            </a:r>
          </a:p>
          <a:p>
            <a:r>
              <a:rPr lang="pt-PT" dirty="0"/>
              <a:t>4) Praia; 5)Estuário;  6) “Ria”;  </a:t>
            </a:r>
          </a:p>
          <a:p>
            <a:r>
              <a:rPr lang="pt-PT" dirty="0"/>
              <a:t>7) Restinga</a:t>
            </a:r>
          </a:p>
          <a:p>
            <a:r>
              <a:rPr lang="pt-PT" dirty="0"/>
              <a:t>8) Zona económica exclusiva (ZEE);  9) Zona contígua</a:t>
            </a:r>
          </a:p>
          <a:p>
            <a:r>
              <a:rPr lang="pt-PT" dirty="0"/>
              <a:t>10) Espaço marítimo;  11)Águas interiores;  12) Águas territoriais; </a:t>
            </a:r>
          </a:p>
          <a:p>
            <a:r>
              <a:rPr lang="pt-PT" dirty="0"/>
              <a:t>13) Barra</a:t>
            </a:r>
          </a:p>
          <a:p>
            <a:r>
              <a:rPr lang="pt-PT" dirty="0"/>
              <a:t>14) Corrente marítima;  15) Deriva Norte-Sul;  16) </a:t>
            </a:r>
            <a:r>
              <a:rPr lang="pt-PT" i="1" dirty="0" err="1"/>
              <a:t>Upwelling</a:t>
            </a:r>
            <a:r>
              <a:rPr lang="pt-PT" i="1" dirty="0"/>
              <a:t>;  17)</a:t>
            </a:r>
            <a:r>
              <a:rPr lang="pt-PT" dirty="0"/>
              <a:t>Nortada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0"/>
            <a:ext cx="685800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/>
              <a:t>Grupo A – casas 1 a 7</a:t>
            </a:r>
          </a:p>
          <a:p>
            <a:r>
              <a:rPr lang="pt-PT" sz="2400" dirty="0"/>
              <a:t>Conceitos 1 a 6</a:t>
            </a:r>
          </a:p>
          <a:p>
            <a:r>
              <a:rPr lang="pt-PT" sz="2400" dirty="0"/>
              <a:t>(Ana </a:t>
            </a:r>
            <a:r>
              <a:rPr lang="pt-PT" sz="2400" dirty="0" err="1"/>
              <a:t>Coucinho</a:t>
            </a:r>
            <a:r>
              <a:rPr lang="pt-PT" sz="2400" dirty="0"/>
              <a:t>, Catarina Martins,  Miguel Henriques e Francisco Matias)</a:t>
            </a:r>
          </a:p>
          <a:p>
            <a:endParaRPr lang="pt-PT" sz="2400" dirty="0"/>
          </a:p>
          <a:p>
            <a:r>
              <a:rPr lang="pt-PT" sz="2400" b="1" dirty="0"/>
              <a:t>Grupo B – casas 5  a 11</a:t>
            </a:r>
          </a:p>
          <a:p>
            <a:r>
              <a:rPr lang="pt-PT" sz="2400" dirty="0"/>
              <a:t>Conceitos 4 a 10 </a:t>
            </a:r>
          </a:p>
          <a:p>
            <a:r>
              <a:rPr lang="pt-PT" sz="2400" dirty="0"/>
              <a:t> (Sara, Pedro Granacha, André, Rui e Bruno)</a:t>
            </a:r>
          </a:p>
          <a:p>
            <a:endParaRPr lang="pt-PT" sz="2400" dirty="0"/>
          </a:p>
          <a:p>
            <a:r>
              <a:rPr lang="pt-PT" sz="2400" b="1" dirty="0"/>
              <a:t>Grupo C – casas 9  a 15</a:t>
            </a:r>
          </a:p>
          <a:p>
            <a:r>
              <a:rPr lang="pt-PT" sz="2400" dirty="0"/>
              <a:t>Conceitos 8  a 14</a:t>
            </a:r>
          </a:p>
          <a:p>
            <a:r>
              <a:rPr lang="pt-PT" sz="2400" dirty="0"/>
              <a:t> (Francisco Maltez, Tomás, Tiago, Pedro Fachina, Pedro Guedes)</a:t>
            </a:r>
          </a:p>
          <a:p>
            <a:endParaRPr lang="pt-PT" sz="2400" dirty="0"/>
          </a:p>
          <a:p>
            <a:r>
              <a:rPr lang="pt-PT" sz="2400" b="1" dirty="0"/>
              <a:t>Grupo D -  casas 13 a 19</a:t>
            </a:r>
          </a:p>
          <a:p>
            <a:r>
              <a:rPr lang="pt-PT" sz="2400" dirty="0"/>
              <a:t>Conceitos 12 a 18</a:t>
            </a:r>
          </a:p>
          <a:p>
            <a:r>
              <a:rPr lang="pt-PT" sz="2400" dirty="0"/>
              <a:t> (João, Luís, David, Daniela e Catarina Carmo)</a:t>
            </a:r>
          </a:p>
          <a:p>
            <a:endParaRPr lang="pt-PT" sz="2400" dirty="0"/>
          </a:p>
          <a:p>
            <a:r>
              <a:rPr lang="pt-PT" sz="2400" b="1" dirty="0"/>
              <a:t>Grupo E – casa 17 a 23</a:t>
            </a:r>
          </a:p>
          <a:p>
            <a:r>
              <a:rPr lang="pt-PT" sz="2400" dirty="0"/>
              <a:t>Conceitos 16 a 22</a:t>
            </a:r>
          </a:p>
          <a:p>
            <a:r>
              <a:rPr lang="pt-PT" sz="2400" dirty="0"/>
              <a:t> (Miguel Pereira, Pedro Cardoso, Mafalda e Ana Sofia)</a:t>
            </a:r>
          </a:p>
          <a:p>
            <a:endParaRPr lang="pt-PT" sz="2400" dirty="0"/>
          </a:p>
          <a:p>
            <a:r>
              <a:rPr lang="pt-PT" sz="2400" b="1" dirty="0"/>
              <a:t>Grupo F – casas 24 a 30</a:t>
            </a:r>
          </a:p>
          <a:p>
            <a:r>
              <a:rPr lang="pt-PT" sz="2400" dirty="0"/>
              <a:t>Conceitos 20 a 26 </a:t>
            </a:r>
          </a:p>
          <a:p>
            <a:r>
              <a:rPr lang="pt-PT" sz="2400" dirty="0"/>
              <a:t> (Diogo Brito, Diogo Ferreira, Alexandre, </a:t>
            </a:r>
            <a:r>
              <a:rPr lang="pt-PT" sz="2400" dirty="0" err="1"/>
              <a:t>Andrei</a:t>
            </a:r>
            <a:r>
              <a:rPr lang="pt-PT" sz="24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548</Words>
  <Application>Microsoft Office PowerPoint</Application>
  <PresentationFormat>Apresentação no Ecrã (4:3)</PresentationFormat>
  <Paragraphs>118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DESCOBRINDO O Litoral </vt:lpstr>
      <vt:lpstr>Apresentação do PowerPoint</vt:lpstr>
      <vt:lpstr>Apresentação do PowerPoint</vt:lpstr>
      <vt:lpstr>Os conceitos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 do Mar</dc:title>
  <dc:creator>Emilia</dc:creator>
  <cp:lastModifiedBy>emilia lemos</cp:lastModifiedBy>
  <cp:revision>36</cp:revision>
  <dcterms:created xsi:type="dcterms:W3CDTF">2012-06-04T23:54:09Z</dcterms:created>
  <dcterms:modified xsi:type="dcterms:W3CDTF">2020-05-05T11:24:06Z</dcterms:modified>
</cp:coreProperties>
</file>