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261" r:id="rId6"/>
    <p:sldId id="258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6224" autoAdjust="0"/>
  </p:normalViewPr>
  <p:slideViewPr>
    <p:cSldViewPr snapToGrid="0">
      <p:cViewPr varScale="1">
        <p:scale>
          <a:sx n="57" d="100"/>
          <a:sy n="57" d="100"/>
        </p:scale>
        <p:origin x="770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E818B-8CE3-4AB6-B865-4EBBAA1B88E9}" type="datetimeFigureOut">
              <a:rPr lang="pt-PT" smtClean="0"/>
              <a:t>02/03/2022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8DEC6-8C90-41AA-97F4-7A1B114CAF3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58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8DEC6-8C90-41AA-97F4-7A1B114CAF3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244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9CDC4-6F1A-47E6-B1B9-A9BDC470F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105AFB-09DB-49CC-88E2-B512EFAE5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C071E1A-5347-4F1A-A7BD-12BC2DB5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163241-787E-4928-8F8C-7671CEFA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D9062CE-5E56-43E4-A558-43ADEAC8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BB0B9-53E0-46D9-96C1-31AC33AB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68F1017-613E-43F1-AF9C-827AA600B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EE1B17-B705-49BC-9446-62C47175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E3B8FA-93E7-4481-933B-2446EDC7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7FFD9DF-10FE-4224-B286-619D087E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0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A4F280-CC59-440B-A8B8-6DD5F619E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AB636C6-A613-4244-BE3B-C1D75236B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A30097-D938-4DF1-A8F5-81F9646A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0F98F42-86B7-4160-A0C9-40EBE4E5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0C8A38-8EB6-4B0C-BACC-49F8EE83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8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DB75C-802C-4129-81F2-87DC678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F231BF0-EF86-4EAF-A2D5-846C48F16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E672133-229A-4C49-BC7C-C368CBA7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D7F282-F4FB-4899-BAD8-D2B6ECA7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A3BA70-4E8A-42EB-9EB5-3FD1876C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8F079-93C6-46F1-A3FF-E231E9D1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0ADFF2B-3674-423F-97F8-50C24E6DE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1D2B0B2-C1B8-4C32-AD75-18BD471B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F55584A-927B-4001-9AC6-788C7633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A72AC1B-2912-4710-9786-C18EE623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9A09B-6911-4847-972D-03B85AEE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B3E364-A7DB-4229-81D7-214CBE81E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AA6BB1B-28BF-4922-8B6B-5FE447296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D68E27-6A7F-4C58-B6D1-7119B2FE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9256500-CEE5-4D10-BFC6-E70ED4CC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689601D-C207-4718-83DA-A3E8256B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4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E631A-9C98-4292-9A8A-61AE45DF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D5C48A8-C7A3-45F5-9571-9D6B2DC9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C0191D7-42E0-43D0-8033-6B90CBE74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31B4343-0518-4A41-92F2-62C91BF98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1FD99F0-723F-4D96-AFA5-CA60D8F69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E636B50-551D-4514-9912-4A345A86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1BFCE5D-62CE-4AEB-9DE2-B0ADE8CD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582AD84-ADE8-4EF0-9089-6067514B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D449-ACC7-49BC-9A28-519D1326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4D6961F-4406-42B4-8358-38EADA98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1933C1A-37F9-407C-B44A-A8F59BFA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C52E415-3537-46EF-9A41-451274F3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8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FA36E64-B777-40D0-9F59-676F46B9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4EE6ABA-0323-4EFF-BA36-452AE1DB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4B49406-9C3F-4BB9-93C6-89221539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1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96459-C122-4871-8ED9-B7EF8811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EC5F58-BC5F-4F1C-8924-98C15AB7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310B6CE-DF10-45C7-B0CC-D08B970EF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CA61A94-71D1-4858-BD5B-10EEFACB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B9BAF6A-CF73-45E0-ABD4-AC0E80F1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95954B9-D4DD-477A-AB05-0F091958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A73F2-5696-491F-BA68-35F9E0EF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58A2F85-F533-4F18-966E-A7EF3031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2CC6F03-F73E-407A-BE0C-60D5DE694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F87132F-A6EB-4FFD-AB5A-09A3809C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C787FB-69F4-4BEC-889E-E9205009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6B16A76-EC3F-47B4-ACBE-5D5A3792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0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F1C023D-F0AB-4904-A4E5-9509B03B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F0513B7-1280-49C4-A7FF-D7E4AC13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EF97BDB-4773-45F9-A942-520D1C21A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E16F-E757-449C-A667-2446270E2FE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A9F59A-6AEA-43C3-AC12-3482B25BB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00AF19-B552-46CD-904E-A2C3839DC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4655-61AD-4C5C-9500-5A4374DB74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7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0AC13AAA-0263-4421-999C-6DBAE183C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D36A13-864B-4543-B0E1-B44526CA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001" b="1"/>
          <a:stretch/>
        </p:blipFill>
        <p:spPr>
          <a:xfrm>
            <a:off x="1530522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F41F8D-436B-4B86-BA1E-6F5EBBF791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001" b="1"/>
          <a:stretch/>
        </p:blipFill>
        <p:spPr>
          <a:xfrm>
            <a:off x="4674471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A4504D-571C-4C0B-A611-F00A63B55B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000"/>
          <a:stretch/>
        </p:blipFill>
        <p:spPr>
          <a:xfrm>
            <a:off x="7818420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78FC1B-80E3-470E-A824-1B8D9B553FD1}"/>
              </a:ext>
            </a:extLst>
          </p:cNvPr>
          <p:cNvSpPr txBox="1"/>
          <p:nvPr/>
        </p:nvSpPr>
        <p:spPr>
          <a:xfrm>
            <a:off x="244353" y="5107907"/>
            <a:ext cx="2844780" cy="769441"/>
          </a:xfrm>
          <a:custGeom>
            <a:avLst/>
            <a:gdLst>
              <a:gd name="connsiteX0" fmla="*/ 0 w 2844780"/>
              <a:gd name="connsiteY0" fmla="*/ 0 h 769441"/>
              <a:gd name="connsiteX1" fmla="*/ 568956 w 2844780"/>
              <a:gd name="connsiteY1" fmla="*/ 0 h 769441"/>
              <a:gd name="connsiteX2" fmla="*/ 1194808 w 2844780"/>
              <a:gd name="connsiteY2" fmla="*/ 0 h 769441"/>
              <a:gd name="connsiteX3" fmla="*/ 1820659 w 2844780"/>
              <a:gd name="connsiteY3" fmla="*/ 0 h 769441"/>
              <a:gd name="connsiteX4" fmla="*/ 2844780 w 2844780"/>
              <a:gd name="connsiteY4" fmla="*/ 0 h 769441"/>
              <a:gd name="connsiteX5" fmla="*/ 2844780 w 2844780"/>
              <a:gd name="connsiteY5" fmla="*/ 384721 h 769441"/>
              <a:gd name="connsiteX6" fmla="*/ 2844780 w 2844780"/>
              <a:gd name="connsiteY6" fmla="*/ 769441 h 769441"/>
              <a:gd name="connsiteX7" fmla="*/ 2275824 w 2844780"/>
              <a:gd name="connsiteY7" fmla="*/ 769441 h 769441"/>
              <a:gd name="connsiteX8" fmla="*/ 1735316 w 2844780"/>
              <a:gd name="connsiteY8" fmla="*/ 769441 h 769441"/>
              <a:gd name="connsiteX9" fmla="*/ 1166360 w 2844780"/>
              <a:gd name="connsiteY9" fmla="*/ 769441 h 769441"/>
              <a:gd name="connsiteX10" fmla="*/ 654299 w 2844780"/>
              <a:gd name="connsiteY10" fmla="*/ 769441 h 769441"/>
              <a:gd name="connsiteX11" fmla="*/ 0 w 2844780"/>
              <a:gd name="connsiteY11" fmla="*/ 769441 h 769441"/>
              <a:gd name="connsiteX12" fmla="*/ 0 w 2844780"/>
              <a:gd name="connsiteY12" fmla="*/ 377026 h 769441"/>
              <a:gd name="connsiteX13" fmla="*/ 0 w 2844780"/>
              <a:gd name="connsiteY1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4780" h="769441" extrusionOk="0">
                <a:moveTo>
                  <a:pt x="0" y="0"/>
                </a:moveTo>
                <a:cubicBezTo>
                  <a:pt x="158098" y="-36392"/>
                  <a:pt x="294751" y="47888"/>
                  <a:pt x="568956" y="0"/>
                </a:cubicBezTo>
                <a:cubicBezTo>
                  <a:pt x="843161" y="-47888"/>
                  <a:pt x="959430" y="37562"/>
                  <a:pt x="1194808" y="0"/>
                </a:cubicBezTo>
                <a:cubicBezTo>
                  <a:pt x="1430186" y="-37562"/>
                  <a:pt x="1669533" y="9117"/>
                  <a:pt x="1820659" y="0"/>
                </a:cubicBezTo>
                <a:cubicBezTo>
                  <a:pt x="1971785" y="-9117"/>
                  <a:pt x="2623110" y="10072"/>
                  <a:pt x="2844780" y="0"/>
                </a:cubicBezTo>
                <a:cubicBezTo>
                  <a:pt x="2882122" y="109312"/>
                  <a:pt x="2818905" y="192631"/>
                  <a:pt x="2844780" y="384721"/>
                </a:cubicBezTo>
                <a:cubicBezTo>
                  <a:pt x="2870655" y="576811"/>
                  <a:pt x="2802349" y="651060"/>
                  <a:pt x="2844780" y="769441"/>
                </a:cubicBezTo>
                <a:cubicBezTo>
                  <a:pt x="2585605" y="823998"/>
                  <a:pt x="2467335" y="740615"/>
                  <a:pt x="2275824" y="769441"/>
                </a:cubicBezTo>
                <a:cubicBezTo>
                  <a:pt x="2084313" y="798267"/>
                  <a:pt x="1887257" y="754917"/>
                  <a:pt x="1735316" y="769441"/>
                </a:cubicBezTo>
                <a:cubicBezTo>
                  <a:pt x="1583375" y="783965"/>
                  <a:pt x="1333367" y="753667"/>
                  <a:pt x="1166360" y="769441"/>
                </a:cubicBezTo>
                <a:cubicBezTo>
                  <a:pt x="999353" y="785215"/>
                  <a:pt x="898794" y="722292"/>
                  <a:pt x="654299" y="769441"/>
                </a:cubicBezTo>
                <a:cubicBezTo>
                  <a:pt x="409804" y="816590"/>
                  <a:pt x="263832" y="742098"/>
                  <a:pt x="0" y="769441"/>
                </a:cubicBezTo>
                <a:cubicBezTo>
                  <a:pt x="-15961" y="677690"/>
                  <a:pt x="27985" y="455878"/>
                  <a:pt x="0" y="377026"/>
                </a:cubicBezTo>
                <a:cubicBezTo>
                  <a:pt x="-27985" y="298175"/>
                  <a:pt x="4442" y="15517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9129680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solidFill>
                  <a:schemeClr val="accent2">
                    <a:lumMod val="75000"/>
                  </a:schemeClr>
                </a:solidFill>
              </a:rPr>
              <a:t>Exercício 2</a:t>
            </a:r>
          </a:p>
        </p:txBody>
      </p:sp>
    </p:spTree>
    <p:extLst>
      <p:ext uri="{BB962C8B-B14F-4D97-AF65-F5344CB8AC3E}">
        <p14:creationId xmlns:p14="http://schemas.microsoft.com/office/powerpoint/2010/main" val="5782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73B456B-7682-4B70-AC61-EADE98B31F2C}"/>
              </a:ext>
            </a:extLst>
          </p:cNvPr>
          <p:cNvSpPr txBox="1"/>
          <p:nvPr/>
        </p:nvSpPr>
        <p:spPr>
          <a:xfrm>
            <a:off x="197160" y="4307441"/>
            <a:ext cx="6324982" cy="216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Portugal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oceano que banha Portugal com um </a:t>
            </a: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países com fronteiras terrestres com Portugal.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Portugal no contexto da península Ibérica.</a:t>
            </a:r>
            <a:endParaRPr lang="en-GB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5A1EDA-91F8-4A21-8581-D3063897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0" y="134250"/>
            <a:ext cx="6324982" cy="377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01E7C0-45F5-47F7-BC0B-0DCFBDDC3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42" y="901069"/>
            <a:ext cx="6795024" cy="405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93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73B456B-7682-4B70-AC61-EADE98B31F2C}"/>
              </a:ext>
            </a:extLst>
          </p:cNvPr>
          <p:cNvSpPr txBox="1"/>
          <p:nvPr/>
        </p:nvSpPr>
        <p:spPr>
          <a:xfrm>
            <a:off x="234636" y="3905266"/>
            <a:ext cx="8152361" cy="262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Itália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Itália no mapa com um </a:t>
            </a: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capital de Itália.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nome dos mares banham Itália.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duas ilhas que fazem parte do território italiano.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63F1D1B-1DA5-44FF-903C-03B3B55D5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0" y="134250"/>
            <a:ext cx="6324982" cy="377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6EFDE01-20C5-4F9F-AE78-561AE26CB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42" y="901069"/>
            <a:ext cx="6795024" cy="405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52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73B456B-7682-4B70-AC61-EADE98B31F2C}"/>
              </a:ext>
            </a:extLst>
          </p:cNvPr>
          <p:cNvSpPr txBox="1"/>
          <p:nvPr/>
        </p:nvSpPr>
        <p:spPr>
          <a:xfrm>
            <a:off x="197160" y="4285108"/>
            <a:ext cx="8092323" cy="216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Bélgica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Bélgica no mapa com um </a:t>
            </a: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países que fazem fronteira terrestre com a Bélgica.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mar banha a Bélgica.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E76975-3A8D-4979-89EA-5CEDC1E7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0" y="134250"/>
            <a:ext cx="6324982" cy="377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9CD58A-8A3E-492B-9283-2731796E7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42" y="901069"/>
            <a:ext cx="6795024" cy="405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33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E76975-3A8D-4979-89EA-5CEDC1E7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0" y="256799"/>
            <a:ext cx="5165127" cy="308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9CD58A-8A3E-492B-9283-2731796E7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40" y="3515074"/>
            <a:ext cx="5166692" cy="308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C099900-C088-42DF-8048-E2BEFCD6B230}"/>
              </a:ext>
            </a:extLst>
          </p:cNvPr>
          <p:cNvSpPr txBox="1"/>
          <p:nvPr/>
        </p:nvSpPr>
        <p:spPr>
          <a:xfrm>
            <a:off x="5641577" y="256799"/>
            <a:ext cx="6324982" cy="1508105"/>
          </a:xfrm>
          <a:custGeom>
            <a:avLst/>
            <a:gdLst>
              <a:gd name="connsiteX0" fmla="*/ 0 w 6324982"/>
              <a:gd name="connsiteY0" fmla="*/ 0 h 1508105"/>
              <a:gd name="connsiteX1" fmla="*/ 6324982 w 6324982"/>
              <a:gd name="connsiteY1" fmla="*/ 0 h 1508105"/>
              <a:gd name="connsiteX2" fmla="*/ 6324982 w 6324982"/>
              <a:gd name="connsiteY2" fmla="*/ 1508105 h 1508105"/>
              <a:gd name="connsiteX3" fmla="*/ 0 w 6324982"/>
              <a:gd name="connsiteY3" fmla="*/ 1508105 h 1508105"/>
              <a:gd name="connsiteX4" fmla="*/ 0 w 6324982"/>
              <a:gd name="connsiteY4" fmla="*/ 0 h 15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4982" h="1508105" extrusionOk="0">
                <a:moveTo>
                  <a:pt x="0" y="0"/>
                </a:moveTo>
                <a:cubicBezTo>
                  <a:pt x="2144369" y="-39874"/>
                  <a:pt x="3751977" y="20368"/>
                  <a:pt x="6324982" y="0"/>
                </a:cubicBezTo>
                <a:cubicBezTo>
                  <a:pt x="6260801" y="467325"/>
                  <a:pt x="6333695" y="1166969"/>
                  <a:pt x="6324982" y="1508105"/>
                </a:cubicBezTo>
                <a:cubicBezTo>
                  <a:pt x="4595364" y="1603443"/>
                  <a:pt x="1297034" y="1656022"/>
                  <a:pt x="0" y="1508105"/>
                </a:cubicBezTo>
                <a:cubicBezTo>
                  <a:pt x="51733" y="833840"/>
                  <a:pt x="33625" y="29553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3466396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oceano que banha Portugal com um </a:t>
            </a: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 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países com fronteiras terrestres com Portugal.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Portugal no contexto da península Ibérica.</a:t>
            </a:r>
            <a:endParaRPr lang="en-GB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C0048B-E951-42E3-89EA-141E72D1AC9D}"/>
              </a:ext>
            </a:extLst>
          </p:cNvPr>
          <p:cNvSpPr txBox="1"/>
          <p:nvPr/>
        </p:nvSpPr>
        <p:spPr>
          <a:xfrm>
            <a:off x="5641577" y="4727318"/>
            <a:ext cx="6324982" cy="1815882"/>
          </a:xfrm>
          <a:custGeom>
            <a:avLst/>
            <a:gdLst>
              <a:gd name="connsiteX0" fmla="*/ 0 w 6324982"/>
              <a:gd name="connsiteY0" fmla="*/ 0 h 1815882"/>
              <a:gd name="connsiteX1" fmla="*/ 6324982 w 6324982"/>
              <a:gd name="connsiteY1" fmla="*/ 0 h 1815882"/>
              <a:gd name="connsiteX2" fmla="*/ 6324982 w 6324982"/>
              <a:gd name="connsiteY2" fmla="*/ 1815882 h 1815882"/>
              <a:gd name="connsiteX3" fmla="*/ 0 w 6324982"/>
              <a:gd name="connsiteY3" fmla="*/ 1815882 h 1815882"/>
              <a:gd name="connsiteX4" fmla="*/ 0 w 632498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4982" h="1815882" extrusionOk="0">
                <a:moveTo>
                  <a:pt x="0" y="0"/>
                </a:moveTo>
                <a:cubicBezTo>
                  <a:pt x="2656313" y="56396"/>
                  <a:pt x="4814383" y="25881"/>
                  <a:pt x="6324982" y="0"/>
                </a:cubicBezTo>
                <a:cubicBezTo>
                  <a:pt x="6391409" y="416845"/>
                  <a:pt x="6329408" y="1125106"/>
                  <a:pt x="6324982" y="1815882"/>
                </a:cubicBezTo>
                <a:cubicBezTo>
                  <a:pt x="5010445" y="1950491"/>
                  <a:pt x="1657839" y="1808860"/>
                  <a:pt x="0" y="1815882"/>
                </a:cubicBezTo>
                <a:cubicBezTo>
                  <a:pt x="-68077" y="1052099"/>
                  <a:pt x="-23358" y="20219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8866965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Bélgica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Bélgica no mapa com um </a:t>
            </a: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países que fazem fronteira terrestre com a Bélgica.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mar banha a Bélgica.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95600A-3887-4D5A-8946-F3E904A53837}"/>
              </a:ext>
            </a:extLst>
          </p:cNvPr>
          <p:cNvSpPr txBox="1"/>
          <p:nvPr/>
        </p:nvSpPr>
        <p:spPr>
          <a:xfrm>
            <a:off x="5641577" y="2189062"/>
            <a:ext cx="6324981" cy="2123658"/>
          </a:xfrm>
          <a:custGeom>
            <a:avLst/>
            <a:gdLst>
              <a:gd name="connsiteX0" fmla="*/ 0 w 6324981"/>
              <a:gd name="connsiteY0" fmla="*/ 0 h 2123658"/>
              <a:gd name="connsiteX1" fmla="*/ 6324981 w 6324981"/>
              <a:gd name="connsiteY1" fmla="*/ 0 h 2123658"/>
              <a:gd name="connsiteX2" fmla="*/ 6324981 w 6324981"/>
              <a:gd name="connsiteY2" fmla="*/ 2123658 h 2123658"/>
              <a:gd name="connsiteX3" fmla="*/ 0 w 6324981"/>
              <a:gd name="connsiteY3" fmla="*/ 2123658 h 2123658"/>
              <a:gd name="connsiteX4" fmla="*/ 0 w 6324981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4981" h="2123658" extrusionOk="0">
                <a:moveTo>
                  <a:pt x="0" y="0"/>
                </a:moveTo>
                <a:cubicBezTo>
                  <a:pt x="1534426" y="-107277"/>
                  <a:pt x="3172363" y="61469"/>
                  <a:pt x="6324981" y="0"/>
                </a:cubicBezTo>
                <a:cubicBezTo>
                  <a:pt x="6219853" y="649398"/>
                  <a:pt x="6223789" y="1707332"/>
                  <a:pt x="6324981" y="2123658"/>
                </a:cubicBezTo>
                <a:cubicBezTo>
                  <a:pt x="4197289" y="1998140"/>
                  <a:pt x="2554351" y="2288727"/>
                  <a:pt x="0" y="2123658"/>
                </a:cubicBezTo>
                <a:cubicBezTo>
                  <a:pt x="-44243" y="1678012"/>
                  <a:pt x="67286" y="67928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3939679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Itália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Itália no mapa com um </a:t>
            </a: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 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capital de Itália.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</a:t>
            </a:r>
            <a:r>
              <a:rPr lang="pt-P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nome dos mares banham Itália.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</a:t>
            </a:r>
            <a:r>
              <a:rPr lang="pt-PT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duas ilhas que fazem parte do território italiano.</a:t>
            </a:r>
          </a:p>
        </p:txBody>
      </p:sp>
    </p:spTree>
    <p:extLst>
      <p:ext uri="{BB962C8B-B14F-4D97-AF65-F5344CB8AC3E}">
        <p14:creationId xmlns:p14="http://schemas.microsoft.com/office/powerpoint/2010/main" val="229034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11118FE448DF428849EAB9629AA3AD" ma:contentTypeVersion="12" ma:contentTypeDescription="Criar um novo documento." ma:contentTypeScope="" ma:versionID="d54663a36bd66e62f48799f3d186f2c1">
  <xsd:schema xmlns:xsd="http://www.w3.org/2001/XMLSchema" xmlns:xs="http://www.w3.org/2001/XMLSchema" xmlns:p="http://schemas.microsoft.com/office/2006/metadata/properties" xmlns:ns2="d18f4ef9-4259-4650-8b5b-a4a0778f3570" xmlns:ns3="80074ef4-0f25-46ef-8fef-8a4d3a8f0a07" targetNamespace="http://schemas.microsoft.com/office/2006/metadata/properties" ma:root="true" ma:fieldsID="d3bddf31197d0c63c11588ea8834d1dd" ns2:_="" ns3:_="">
    <xsd:import namespace="d18f4ef9-4259-4650-8b5b-a4a0778f3570"/>
    <xsd:import namespace="80074ef4-0f25-46ef-8fef-8a4d3a8f0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f4ef9-4259-4650-8b5b-a4a0778f3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74ef4-0f25-46ef-8fef-8a4d3a8f0a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15BA1-7731-4E09-94CB-E399EE9B08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89F428-21A2-46ED-9C6D-3AD040B9A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5754A-35E0-4FED-BE64-B01099E94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f4ef9-4259-4650-8b5b-a4a0778f3570"/>
    <ds:schemaRef ds:uri="80074ef4-0f25-46ef-8fef-8a4d3a8f0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181</Words>
  <Application>Microsoft Office PowerPoint</Application>
  <PresentationFormat>Ecrã Panorâmico</PresentationFormat>
  <Paragraphs>28</Paragraphs>
  <Slides>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Conceição</dc:creator>
  <cp:lastModifiedBy>Ana Cristina Câmara</cp:lastModifiedBy>
  <cp:revision>10</cp:revision>
  <dcterms:created xsi:type="dcterms:W3CDTF">2021-01-28T16:47:49Z</dcterms:created>
  <dcterms:modified xsi:type="dcterms:W3CDTF">2022-03-02T11:48:44Z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0x0101004A11118FE448DF428849EAB9629AA3AD</vt:lpwstr>
  </property>
</Properties>
</file>